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embeddings/oleObject1.bin" ContentType="application/vnd.openxmlformats-officedocument.oleObject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1"/>
  </p:notesMasterIdLst>
  <p:sldIdLst>
    <p:sldId id="467" r:id="rId4"/>
    <p:sldId id="305" r:id="rId5"/>
    <p:sldId id="468" r:id="rId6"/>
    <p:sldId id="466" r:id="rId7"/>
    <p:sldId id="469" r:id="rId8"/>
    <p:sldId id="470" r:id="rId9"/>
    <p:sldId id="463" r:id="rId10"/>
    <p:sldId id="433" r:id="rId11"/>
    <p:sldId id="439" r:id="rId12"/>
    <p:sldId id="282" r:id="rId13"/>
    <p:sldId id="472" r:id="rId14"/>
    <p:sldId id="473" r:id="rId15"/>
    <p:sldId id="306" r:id="rId16"/>
    <p:sldId id="444" r:id="rId17"/>
    <p:sldId id="446" r:id="rId18"/>
    <p:sldId id="301" r:id="rId19"/>
    <p:sldId id="266" r:id="rId20"/>
    <p:sldId id="268" r:id="rId21"/>
    <p:sldId id="270" r:id="rId22"/>
    <p:sldId id="474" r:id="rId23"/>
    <p:sldId id="475" r:id="rId24"/>
    <p:sldId id="476" r:id="rId25"/>
    <p:sldId id="482" r:id="rId26"/>
    <p:sldId id="478" r:id="rId27"/>
    <p:sldId id="479" r:id="rId28"/>
    <p:sldId id="271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6ECEC-5F5E-4668-A3B8-F2EAD6FDAB4D}" v="874" dt="2026-01-20T11:42: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 Parag D. Pawar" userId="S::parag@che.iith.ac.in::45f730c0-1703-4ce0-909b-efb17736071d" providerId="AD" clId="Web-{5E3CF18E-00FA-1947-7945-B1C2F252F085}"/>
    <pc:docChg chg="modSld">
      <pc:chgData name="Dr Parag D. Pawar" userId="S::parag@che.iith.ac.in::45f730c0-1703-4ce0-909b-efb17736071d" providerId="AD" clId="Web-{5E3CF18E-00FA-1947-7945-B1C2F252F085}" dt="2026-01-10T21:26:25.851" v="6"/>
      <pc:docMkLst>
        <pc:docMk/>
      </pc:docMkLst>
    </pc:docChg>
  </pc:docChgLst>
  <pc:docChgLst>
    <pc:chgData name="Dr Parag D. Pawar" userId="45f730c0-1703-4ce0-909b-efb17736071d" providerId="ADAL" clId="{629D698C-9F10-422F-9730-D8DB01D503EC}"/>
    <pc:docChg chg="undo custSel addSld delSld modSld">
      <pc:chgData name="Dr Parag D. Pawar" userId="45f730c0-1703-4ce0-909b-efb17736071d" providerId="ADAL" clId="{629D698C-9F10-422F-9730-D8DB01D503EC}" dt="2026-01-20T12:51:31.463" v="3021" actId="47"/>
      <pc:docMkLst>
        <pc:docMk/>
      </pc:docMkLst>
      <pc:sldChg chg="modSp mod">
        <pc:chgData name="Dr Parag D. Pawar" userId="45f730c0-1703-4ce0-909b-efb17736071d" providerId="ADAL" clId="{629D698C-9F10-422F-9730-D8DB01D503EC}" dt="2026-01-19T21:14:48.660" v="1857" actId="20577"/>
        <pc:sldMkLst>
          <pc:docMk/>
          <pc:sldMk cId="337489126" sldId="266"/>
        </pc:sldMkLst>
        <pc:spChg chg="mod">
          <ac:chgData name="Dr Parag D. Pawar" userId="45f730c0-1703-4ce0-909b-efb17736071d" providerId="ADAL" clId="{629D698C-9F10-422F-9730-D8DB01D503EC}" dt="2026-01-19T21:14:48.660" v="1857" actId="20577"/>
          <ac:spMkLst>
            <pc:docMk/>
            <pc:sldMk cId="337489126" sldId="266"/>
            <ac:spMk id="2" creationId="{6EFC6F5B-A4E2-FDF7-791C-8529724959AC}"/>
          </ac:spMkLst>
        </pc:spChg>
        <pc:spChg chg="mod">
          <ac:chgData name="Dr Parag D. Pawar" userId="45f730c0-1703-4ce0-909b-efb17736071d" providerId="ADAL" clId="{629D698C-9F10-422F-9730-D8DB01D503EC}" dt="2026-01-19T14:27:11.657" v="1691" actId="255"/>
          <ac:spMkLst>
            <pc:docMk/>
            <pc:sldMk cId="337489126" sldId="266"/>
            <ac:spMk id="4" creationId="{B5CAD735-A592-D607-B09C-1DF4EEE120D6}"/>
          </ac:spMkLst>
        </pc:spChg>
        <pc:spChg chg="mod">
          <ac:chgData name="Dr Parag D. Pawar" userId="45f730c0-1703-4ce0-909b-efb17736071d" providerId="ADAL" clId="{629D698C-9F10-422F-9730-D8DB01D503EC}" dt="2026-01-19T14:27:27.902" v="1695" actId="1076"/>
          <ac:spMkLst>
            <pc:docMk/>
            <pc:sldMk cId="337489126" sldId="266"/>
            <ac:spMk id="5" creationId="{A2FE4019-DFBF-4EA0-3614-48D409BAFD5B}"/>
          </ac:spMkLst>
        </pc:spChg>
        <pc:grpChg chg="mod">
          <ac:chgData name="Dr Parag D. Pawar" userId="45f730c0-1703-4ce0-909b-efb17736071d" providerId="ADAL" clId="{629D698C-9F10-422F-9730-D8DB01D503EC}" dt="2026-01-19T14:27:17.654" v="1692" actId="1076"/>
          <ac:grpSpMkLst>
            <pc:docMk/>
            <pc:sldMk cId="337489126" sldId="266"/>
            <ac:grpSpMk id="9" creationId="{C6807B2F-E1CE-9018-2DED-A1F90549814D}"/>
          </ac:grpSpMkLst>
        </pc:grpChg>
        <pc:cxnChg chg="mod">
          <ac:chgData name="Dr Parag D. Pawar" userId="45f730c0-1703-4ce0-909b-efb17736071d" providerId="ADAL" clId="{629D698C-9F10-422F-9730-D8DB01D503EC}" dt="2026-01-19T14:27:30.630" v="1696" actId="14100"/>
          <ac:cxnSpMkLst>
            <pc:docMk/>
            <pc:sldMk cId="337489126" sldId="266"/>
            <ac:cxnSpMk id="7" creationId="{0197AA09-1823-FE65-2049-CE09107622CD}"/>
          </ac:cxnSpMkLst>
        </pc:cxnChg>
      </pc:sldChg>
      <pc:sldChg chg="addSp modSp mod modAnim">
        <pc:chgData name="Dr Parag D. Pawar" userId="45f730c0-1703-4ce0-909b-efb17736071d" providerId="ADAL" clId="{629D698C-9F10-422F-9730-D8DB01D503EC}" dt="2026-01-20T09:58:09.610" v="3011" actId="1076"/>
        <pc:sldMkLst>
          <pc:docMk/>
          <pc:sldMk cId="2632970591" sldId="268"/>
        </pc:sldMkLst>
        <pc:spChg chg="add mod">
          <ac:chgData name="Dr Parag D. Pawar" userId="45f730c0-1703-4ce0-909b-efb17736071d" providerId="ADAL" clId="{629D698C-9F10-422F-9730-D8DB01D503EC}" dt="2026-01-20T09:58:04.432" v="3010" actId="1076"/>
          <ac:spMkLst>
            <pc:docMk/>
            <pc:sldMk cId="2632970591" sldId="268"/>
            <ac:spMk id="7" creationId="{E859D11C-B4F3-20AD-D719-828C376B6F1C}"/>
          </ac:spMkLst>
        </pc:spChg>
        <pc:spChg chg="mod">
          <ac:chgData name="Dr Parag D. Pawar" userId="45f730c0-1703-4ce0-909b-efb17736071d" providerId="ADAL" clId="{629D698C-9F10-422F-9730-D8DB01D503EC}" dt="2026-01-19T14:30:13.743" v="1699" actId="20577"/>
          <ac:spMkLst>
            <pc:docMk/>
            <pc:sldMk cId="2632970591" sldId="268"/>
            <ac:spMk id="9" creationId="{32FFDD85-9298-9034-21D5-501075F28420}"/>
          </ac:spMkLst>
        </pc:spChg>
        <pc:spChg chg="mod">
          <ac:chgData name="Dr Parag D. Pawar" userId="45f730c0-1703-4ce0-909b-efb17736071d" providerId="ADAL" clId="{629D698C-9F10-422F-9730-D8DB01D503EC}" dt="2026-01-19T14:32:38.355" v="1734" actId="14100"/>
          <ac:spMkLst>
            <pc:docMk/>
            <pc:sldMk cId="2632970591" sldId="268"/>
            <ac:spMk id="13" creationId="{386E4B11-18A2-0BDD-6458-282D9D6DEFF5}"/>
          </ac:spMkLst>
        </pc:spChg>
        <pc:spChg chg="mod">
          <ac:chgData name="Dr Parag D. Pawar" userId="45f730c0-1703-4ce0-909b-efb17736071d" providerId="ADAL" clId="{629D698C-9F10-422F-9730-D8DB01D503EC}" dt="2026-01-19T14:32:41.155" v="1735" actId="14100"/>
          <ac:spMkLst>
            <pc:docMk/>
            <pc:sldMk cId="2632970591" sldId="268"/>
            <ac:spMk id="16" creationId="{2FD811AF-BB6C-826A-5D6F-CF2563A51667}"/>
          </ac:spMkLst>
        </pc:spChg>
        <pc:spChg chg="add mod">
          <ac:chgData name="Dr Parag D. Pawar" userId="45f730c0-1703-4ce0-909b-efb17736071d" providerId="ADAL" clId="{629D698C-9F10-422F-9730-D8DB01D503EC}" dt="2026-01-19T14:35:58.704" v="1767" actId="207"/>
          <ac:spMkLst>
            <pc:docMk/>
            <pc:sldMk cId="2632970591" sldId="268"/>
            <ac:spMk id="17" creationId="{4C436E50-41F6-B883-7854-146A17A2152C}"/>
          </ac:spMkLst>
        </pc:spChg>
        <pc:spChg chg="mod">
          <ac:chgData name="Dr Parag D. Pawar" userId="45f730c0-1703-4ce0-909b-efb17736071d" providerId="ADAL" clId="{629D698C-9F10-422F-9730-D8DB01D503EC}" dt="2026-01-20T09:58:09.610" v="3011" actId="1076"/>
          <ac:spMkLst>
            <pc:docMk/>
            <pc:sldMk cId="2632970591" sldId="268"/>
            <ac:spMk id="18" creationId="{85FF5CDC-378F-358A-6657-955209EB7D00}"/>
          </ac:spMkLst>
        </pc:spChg>
        <pc:spChg chg="mod">
          <ac:chgData name="Dr Parag D. Pawar" userId="45f730c0-1703-4ce0-909b-efb17736071d" providerId="ADAL" clId="{629D698C-9F10-422F-9730-D8DB01D503EC}" dt="2026-01-19T14:32:58.328" v="1739" actId="1076"/>
          <ac:spMkLst>
            <pc:docMk/>
            <pc:sldMk cId="2632970591" sldId="268"/>
            <ac:spMk id="22" creationId="{D17C2EE4-6F56-9F8E-35B6-A90FE6B6B206}"/>
          </ac:spMkLst>
        </pc:spChg>
        <pc:spChg chg="mod">
          <ac:chgData name="Dr Parag D. Pawar" userId="45f730c0-1703-4ce0-909b-efb17736071d" providerId="ADAL" clId="{629D698C-9F10-422F-9730-D8DB01D503EC}" dt="2026-01-19T14:32:52.089" v="1738" actId="1076"/>
          <ac:spMkLst>
            <pc:docMk/>
            <pc:sldMk cId="2632970591" sldId="268"/>
            <ac:spMk id="23" creationId="{FB15D72A-8254-E730-5101-899224C1C243}"/>
          </ac:spMkLst>
        </pc:spChg>
        <pc:spChg chg="add mod">
          <ac:chgData name="Dr Parag D. Pawar" userId="45f730c0-1703-4ce0-909b-efb17736071d" providerId="ADAL" clId="{629D698C-9F10-422F-9730-D8DB01D503EC}" dt="2026-01-19T14:36:01.401" v="1768" actId="207"/>
          <ac:spMkLst>
            <pc:docMk/>
            <pc:sldMk cId="2632970591" sldId="268"/>
            <ac:spMk id="32" creationId="{A6130DBB-9D08-F2D7-CE6E-8F434939D324}"/>
          </ac:spMkLst>
        </pc:spChg>
        <pc:grpChg chg="mod">
          <ac:chgData name="Dr Parag D. Pawar" userId="45f730c0-1703-4ce0-909b-efb17736071d" providerId="ADAL" clId="{629D698C-9F10-422F-9730-D8DB01D503EC}" dt="2026-01-19T14:31:47.474" v="1701" actId="1076"/>
          <ac:grpSpMkLst>
            <pc:docMk/>
            <pc:sldMk cId="2632970591" sldId="268"/>
            <ac:grpSpMk id="21" creationId="{D5483278-46D7-C770-8076-7929039A5536}"/>
          </ac:grpSpMkLst>
        </pc:grpChg>
        <pc:grpChg chg="mod">
          <ac:chgData name="Dr Parag D. Pawar" userId="45f730c0-1703-4ce0-909b-efb17736071d" providerId="ADAL" clId="{629D698C-9F10-422F-9730-D8DB01D503EC}" dt="2026-01-19T14:32:11.243" v="1710" actId="1076"/>
          <ac:grpSpMkLst>
            <pc:docMk/>
            <pc:sldMk cId="2632970591" sldId="268"/>
            <ac:grpSpMk id="29" creationId="{CE140CFE-9F4A-0EA1-BCA8-BFB2EC98DF93}"/>
          </ac:grpSpMkLst>
        </pc:grpChg>
        <pc:picChg chg="mod">
          <ac:chgData name="Dr Parag D. Pawar" userId="45f730c0-1703-4ce0-909b-efb17736071d" providerId="ADAL" clId="{629D698C-9F10-422F-9730-D8DB01D503EC}" dt="2026-01-19T14:31:43.331" v="1700" actId="1076"/>
          <ac:picMkLst>
            <pc:docMk/>
            <pc:sldMk cId="2632970591" sldId="268"/>
            <ac:picMk id="4" creationId="{FF823AE5-DD4C-E8DA-A35B-192A7B772657}"/>
          </ac:picMkLst>
        </pc:picChg>
        <pc:cxnChg chg="mod">
          <ac:chgData name="Dr Parag D. Pawar" userId="45f730c0-1703-4ce0-909b-efb17736071d" providerId="ADAL" clId="{629D698C-9F10-422F-9730-D8DB01D503EC}" dt="2026-01-19T14:32:58.328" v="1739" actId="1076"/>
          <ac:cxnSpMkLst>
            <pc:docMk/>
            <pc:sldMk cId="2632970591" sldId="268"/>
            <ac:cxnSpMk id="25" creationId="{D798943F-4A31-117A-00D3-B8CD8A365A0C}"/>
          </ac:cxnSpMkLst>
        </pc:cxnChg>
        <pc:cxnChg chg="mod">
          <ac:chgData name="Dr Parag D. Pawar" userId="45f730c0-1703-4ce0-909b-efb17736071d" providerId="ADAL" clId="{629D698C-9F10-422F-9730-D8DB01D503EC}" dt="2026-01-19T14:32:52.089" v="1738" actId="1076"/>
          <ac:cxnSpMkLst>
            <pc:docMk/>
            <pc:sldMk cId="2632970591" sldId="268"/>
            <ac:cxnSpMk id="26" creationId="{9E2C7D5B-1FDA-E86A-5E40-7AA9CEDA8378}"/>
          </ac:cxnSpMkLst>
        </pc:cxnChg>
      </pc:sldChg>
      <pc:sldChg chg="addSp modSp mod addAnim delAnim modAnim">
        <pc:chgData name="Dr Parag D. Pawar" userId="45f730c0-1703-4ce0-909b-efb17736071d" providerId="ADAL" clId="{629D698C-9F10-422F-9730-D8DB01D503EC}" dt="2026-01-20T03:10:48.436" v="2635"/>
        <pc:sldMkLst>
          <pc:docMk/>
          <pc:sldMk cId="1340385089" sldId="270"/>
        </pc:sldMkLst>
        <pc:spChg chg="mod">
          <ac:chgData name="Dr Parag D. Pawar" userId="45f730c0-1703-4ce0-909b-efb17736071d" providerId="ADAL" clId="{629D698C-9F10-422F-9730-D8DB01D503EC}" dt="2026-01-19T14:39:25.443" v="1778" actId="207"/>
          <ac:spMkLst>
            <pc:docMk/>
            <pc:sldMk cId="1340385089" sldId="270"/>
            <ac:spMk id="5" creationId="{89841408-B7AB-9871-65E3-C99DE98F46F7}"/>
          </ac:spMkLst>
        </pc:spChg>
        <pc:spChg chg="add mod">
          <ac:chgData name="Dr Parag D. Pawar" userId="45f730c0-1703-4ce0-909b-efb17736071d" providerId="ADAL" clId="{629D698C-9F10-422F-9730-D8DB01D503EC}" dt="2026-01-20T03:10:38.112" v="2632" actId="1076"/>
          <ac:spMkLst>
            <pc:docMk/>
            <pc:sldMk cId="1340385089" sldId="270"/>
            <ac:spMk id="9" creationId="{A766732D-8084-9249-4188-A2084C7D55AE}"/>
          </ac:spMkLst>
        </pc:spChg>
        <pc:spChg chg="mod">
          <ac:chgData name="Dr Parag D. Pawar" userId="45f730c0-1703-4ce0-909b-efb17736071d" providerId="ADAL" clId="{629D698C-9F10-422F-9730-D8DB01D503EC}" dt="2026-01-19T14:38:28.084" v="1769" actId="207"/>
          <ac:spMkLst>
            <pc:docMk/>
            <pc:sldMk cId="1340385089" sldId="270"/>
            <ac:spMk id="10" creationId="{8185F71C-BDFF-5E1D-1715-4949D3795041}"/>
          </ac:spMkLst>
        </pc:spChg>
        <pc:spChg chg="mod">
          <ac:chgData name="Dr Parag D. Pawar" userId="45f730c0-1703-4ce0-909b-efb17736071d" providerId="ADAL" clId="{629D698C-9F10-422F-9730-D8DB01D503EC}" dt="2026-01-19T14:39:28.750" v="1779" actId="207"/>
          <ac:spMkLst>
            <pc:docMk/>
            <pc:sldMk cId="1340385089" sldId="270"/>
            <ac:spMk id="11" creationId="{BAC95A56-A394-7D06-B87F-D96445E2E416}"/>
          </ac:spMkLst>
        </pc:spChg>
        <pc:spChg chg="mod">
          <ac:chgData name="Dr Parag D. Pawar" userId="45f730c0-1703-4ce0-909b-efb17736071d" providerId="ADAL" clId="{629D698C-9F10-422F-9730-D8DB01D503EC}" dt="2026-01-20T03:10:25.811" v="2627" actId="1076"/>
          <ac:spMkLst>
            <pc:docMk/>
            <pc:sldMk cId="1340385089" sldId="270"/>
            <ac:spMk id="13" creationId="{D0A3FE8D-41D9-A2CE-1FAA-E3A38FD9AC4B}"/>
          </ac:spMkLst>
        </pc:spChg>
        <pc:spChg chg="mod">
          <ac:chgData name="Dr Parag D. Pawar" userId="45f730c0-1703-4ce0-909b-efb17736071d" providerId="ADAL" clId="{629D698C-9F10-422F-9730-D8DB01D503EC}" dt="2026-01-19T14:41:45.440" v="1783" actId="14100"/>
          <ac:spMkLst>
            <pc:docMk/>
            <pc:sldMk cId="1340385089" sldId="270"/>
            <ac:spMk id="21" creationId="{D28C1179-F6DD-CB9C-9730-641E0250D6B9}"/>
          </ac:spMkLst>
        </pc:spChg>
        <pc:spChg chg="mod">
          <ac:chgData name="Dr Parag D. Pawar" userId="45f730c0-1703-4ce0-909b-efb17736071d" providerId="ADAL" clId="{629D698C-9F10-422F-9730-D8DB01D503EC}" dt="2026-01-19T14:41:53.454" v="1785" actId="207"/>
          <ac:spMkLst>
            <pc:docMk/>
            <pc:sldMk cId="1340385089" sldId="270"/>
            <ac:spMk id="27" creationId="{3475DAB2-A703-C033-808F-21FAE39CF570}"/>
          </ac:spMkLst>
        </pc:spChg>
        <pc:spChg chg="mod">
          <ac:chgData name="Dr Parag D. Pawar" userId="45f730c0-1703-4ce0-909b-efb17736071d" providerId="ADAL" clId="{629D698C-9F10-422F-9730-D8DB01D503EC}" dt="2026-01-19T14:38:55.266" v="1774" actId="14100"/>
          <ac:spMkLst>
            <pc:docMk/>
            <pc:sldMk cId="1340385089" sldId="270"/>
            <ac:spMk id="32" creationId="{B307A70A-9E92-FC62-1C77-258D620C7DB3}"/>
          </ac:spMkLst>
        </pc:spChg>
        <pc:spChg chg="mod">
          <ac:chgData name="Dr Parag D. Pawar" userId="45f730c0-1703-4ce0-909b-efb17736071d" providerId="ADAL" clId="{629D698C-9F10-422F-9730-D8DB01D503EC}" dt="2026-01-19T14:38:37.897" v="1770" actId="207"/>
          <ac:spMkLst>
            <pc:docMk/>
            <pc:sldMk cId="1340385089" sldId="270"/>
            <ac:spMk id="33" creationId="{2AEF88F7-3D89-EEEE-A3A0-DFBDDAFE376E}"/>
          </ac:spMkLst>
        </pc:spChg>
        <pc:graphicFrameChg chg="modGraphic">
          <ac:chgData name="Dr Parag D. Pawar" userId="45f730c0-1703-4ce0-909b-efb17736071d" providerId="ADAL" clId="{629D698C-9F10-422F-9730-D8DB01D503EC}" dt="2026-01-19T14:42:19.676" v="1793" actId="207"/>
          <ac:graphicFrameMkLst>
            <pc:docMk/>
            <pc:sldMk cId="1340385089" sldId="270"/>
            <ac:graphicFrameMk id="12" creationId="{72B526F4-65A5-84A5-C392-8EB5703CE13B}"/>
          </ac:graphicFrameMkLst>
        </pc:graphicFrameChg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544474832" sldId="294"/>
        </pc:sldMkLst>
      </pc:sldChg>
      <pc:sldChg chg="add">
        <pc:chgData name="Dr Parag D. Pawar" userId="45f730c0-1703-4ce0-909b-efb17736071d" providerId="ADAL" clId="{629D698C-9F10-422F-9730-D8DB01D503EC}" dt="2026-01-19T21:14:26.324" v="1855"/>
        <pc:sldMkLst>
          <pc:docMk/>
          <pc:sldMk cId="4215984" sldId="301"/>
        </pc:sldMkLst>
      </pc:sldChg>
      <pc:sldChg chg="add del">
        <pc:chgData name="Dr Parag D. Pawar" userId="45f730c0-1703-4ce0-909b-efb17736071d" providerId="ADAL" clId="{629D698C-9F10-422F-9730-D8DB01D503EC}" dt="2026-01-19T21:14:21.431" v="1854"/>
        <pc:sldMkLst>
          <pc:docMk/>
          <pc:sldMk cId="2419228692" sldId="301"/>
        </pc:sldMkLst>
      </pc:sldChg>
      <pc:sldChg chg="delSp add del setBg delDesignElem">
        <pc:chgData name="Dr Parag D. Pawar" userId="45f730c0-1703-4ce0-909b-efb17736071d" providerId="ADAL" clId="{629D698C-9F10-422F-9730-D8DB01D503EC}" dt="2026-01-19T21:14:11.752" v="1852" actId="2696"/>
        <pc:sldMkLst>
          <pc:docMk/>
          <pc:sldMk cId="3789580795" sldId="301"/>
        </pc:sldMkLst>
        <pc:spChg chg="del">
          <ac:chgData name="Dr Parag D. Pawar" userId="45f730c0-1703-4ce0-909b-efb17736071d" providerId="ADAL" clId="{629D698C-9F10-422F-9730-D8DB01D503EC}" dt="2026-01-19T12:57:53.732" v="1140"/>
          <ac:spMkLst>
            <pc:docMk/>
            <pc:sldMk cId="3789580795" sldId="301"/>
            <ac:spMk id="30" creationId="{FCDEFB69-C53C-63E8-1839-7B44956986B9}"/>
          </ac:spMkLst>
        </pc:spChg>
        <pc:spChg chg="del">
          <ac:chgData name="Dr Parag D. Pawar" userId="45f730c0-1703-4ce0-909b-efb17736071d" providerId="ADAL" clId="{629D698C-9F10-422F-9730-D8DB01D503EC}" dt="2026-01-19T12:57:53.732" v="1140"/>
          <ac:spMkLst>
            <pc:docMk/>
            <pc:sldMk cId="3789580795" sldId="301"/>
            <ac:spMk id="31" creationId="{AB4EF1AC-D95C-904E-0E0D-8B7CE116578C}"/>
          </ac:spMkLst>
        </pc:spChg>
      </pc:sldChg>
      <pc:sldChg chg="del">
        <pc:chgData name="Dr Parag D. Pawar" userId="45f730c0-1703-4ce0-909b-efb17736071d" providerId="ADAL" clId="{629D698C-9F10-422F-9730-D8DB01D503EC}" dt="2026-01-19T12:57:49.877" v="1137" actId="2696"/>
        <pc:sldMkLst>
          <pc:docMk/>
          <pc:sldMk cId="4256557444" sldId="301"/>
        </pc:sldMkLst>
      </pc:sldChg>
      <pc:sldChg chg="addSp modSp mod addAnim delAnim modAnim">
        <pc:chgData name="Dr Parag D. Pawar" userId="45f730c0-1703-4ce0-909b-efb17736071d" providerId="ADAL" clId="{629D698C-9F10-422F-9730-D8DB01D503EC}" dt="2026-01-20T08:08:30.504" v="2920"/>
        <pc:sldMkLst>
          <pc:docMk/>
          <pc:sldMk cId="4292007070" sldId="305"/>
        </pc:sldMkLst>
        <pc:spChg chg="mod">
          <ac:chgData name="Dr Parag D. Pawar" userId="45f730c0-1703-4ce0-909b-efb17736071d" providerId="ADAL" clId="{629D698C-9F10-422F-9730-D8DB01D503EC}" dt="2026-01-19T13:15:00.686" v="1215" actId="1076"/>
          <ac:spMkLst>
            <pc:docMk/>
            <pc:sldMk cId="4292007070" sldId="305"/>
            <ac:spMk id="7" creationId="{17CE09A1-C461-2CFD-6905-E0ECC3AF21DA}"/>
          </ac:spMkLst>
        </pc:spChg>
        <pc:spChg chg="mod">
          <ac:chgData name="Dr Parag D. Pawar" userId="45f730c0-1703-4ce0-909b-efb17736071d" providerId="ADAL" clId="{629D698C-9F10-422F-9730-D8DB01D503EC}" dt="2026-01-19T13:14:43.664" v="1211" actId="1076"/>
          <ac:spMkLst>
            <pc:docMk/>
            <pc:sldMk cId="4292007070" sldId="305"/>
            <ac:spMk id="12" creationId="{5A1FE433-155C-F5AA-5512-319F0F28ADB4}"/>
          </ac:spMkLst>
        </pc:spChg>
        <pc:spChg chg="mod">
          <ac:chgData name="Dr Parag D. Pawar" userId="45f730c0-1703-4ce0-909b-efb17736071d" providerId="ADAL" clId="{629D698C-9F10-422F-9730-D8DB01D503EC}" dt="2026-01-19T13:14:49.518" v="1213" actId="1076"/>
          <ac:spMkLst>
            <pc:docMk/>
            <pc:sldMk cId="4292007070" sldId="305"/>
            <ac:spMk id="13" creationId="{40F7934F-5E0C-EC6F-6B94-7E203F26BD32}"/>
          </ac:spMkLst>
        </pc:spChg>
        <pc:spChg chg="mod">
          <ac:chgData name="Dr Parag D. Pawar" userId="45f730c0-1703-4ce0-909b-efb17736071d" providerId="ADAL" clId="{629D698C-9F10-422F-9730-D8DB01D503EC}" dt="2026-01-20T02:10:45.463" v="2497" actId="27636"/>
          <ac:spMkLst>
            <pc:docMk/>
            <pc:sldMk cId="4292007070" sldId="305"/>
            <ac:spMk id="14" creationId="{C2234AF5-1450-BA62-08EF-D2C0D243A11E}"/>
          </ac:spMkLst>
        </pc:spChg>
        <pc:spChg chg="mod">
          <ac:chgData name="Dr Parag D. Pawar" userId="45f730c0-1703-4ce0-909b-efb17736071d" providerId="ADAL" clId="{629D698C-9F10-422F-9730-D8DB01D503EC}" dt="2026-01-19T13:15:37.958" v="1223" actId="1076"/>
          <ac:spMkLst>
            <pc:docMk/>
            <pc:sldMk cId="4292007070" sldId="305"/>
            <ac:spMk id="15" creationId="{A0868DA1-4463-0ED5-EE45-0755FA1483C8}"/>
          </ac:spMkLst>
        </pc:spChg>
        <pc:spChg chg="mod">
          <ac:chgData name="Dr Parag D. Pawar" userId="45f730c0-1703-4ce0-909b-efb17736071d" providerId="ADAL" clId="{629D698C-9F10-422F-9730-D8DB01D503EC}" dt="2026-01-19T13:15:46.450" v="1225" actId="1076"/>
          <ac:spMkLst>
            <pc:docMk/>
            <pc:sldMk cId="4292007070" sldId="305"/>
            <ac:spMk id="16" creationId="{5A363DAB-C8EE-2BDE-35B0-93FC25F2EE79}"/>
          </ac:spMkLst>
        </pc:spChg>
        <pc:spChg chg="add mod">
          <ac:chgData name="Dr Parag D. Pawar" userId="45f730c0-1703-4ce0-909b-efb17736071d" providerId="ADAL" clId="{629D698C-9F10-422F-9730-D8DB01D503EC}" dt="2026-01-19T13:16:00.839" v="1230" actId="1076"/>
          <ac:spMkLst>
            <pc:docMk/>
            <pc:sldMk cId="4292007070" sldId="305"/>
            <ac:spMk id="17" creationId="{693FC32A-027A-88BA-7644-666DB837EE80}"/>
          </ac:spMkLst>
        </pc:spChg>
        <pc:spChg chg="mod">
          <ac:chgData name="Dr Parag D. Pawar" userId="45f730c0-1703-4ce0-909b-efb17736071d" providerId="ADAL" clId="{629D698C-9F10-422F-9730-D8DB01D503EC}" dt="2026-01-19T13:16:17.719" v="1235" actId="120"/>
          <ac:spMkLst>
            <pc:docMk/>
            <pc:sldMk cId="4292007070" sldId="305"/>
            <ac:spMk id="20" creationId="{3C37CF3E-10FA-B321-55A4-00D34D0F7B9C}"/>
          </ac:spMkLst>
        </pc:spChg>
        <pc:spChg chg="mod">
          <ac:chgData name="Dr Parag D. Pawar" userId="45f730c0-1703-4ce0-909b-efb17736071d" providerId="ADAL" clId="{629D698C-9F10-422F-9730-D8DB01D503EC}" dt="2026-01-19T13:16:26.063" v="1237" actId="1076"/>
          <ac:spMkLst>
            <pc:docMk/>
            <pc:sldMk cId="4292007070" sldId="305"/>
            <ac:spMk id="21" creationId="{3FADEEE9-FF44-9D75-BC2E-6B944D1DDE04}"/>
          </ac:spMkLst>
        </pc:spChg>
        <pc:spChg chg="mod">
          <ac:chgData name="Dr Parag D. Pawar" userId="45f730c0-1703-4ce0-909b-efb17736071d" providerId="ADAL" clId="{629D698C-9F10-422F-9730-D8DB01D503EC}" dt="2026-01-20T02:10:01.572" v="2488" actId="1076"/>
          <ac:spMkLst>
            <pc:docMk/>
            <pc:sldMk cId="4292007070" sldId="305"/>
            <ac:spMk id="22" creationId="{6F2A5E45-7864-A2B3-E379-2F6472FC46B6}"/>
          </ac:spMkLst>
        </pc:spChg>
        <pc:spChg chg="add mod">
          <ac:chgData name="Dr Parag D. Pawar" userId="45f730c0-1703-4ce0-909b-efb17736071d" providerId="ADAL" clId="{629D698C-9F10-422F-9730-D8DB01D503EC}" dt="2026-01-20T08:06:25.695" v="2916" actId="1076"/>
          <ac:spMkLst>
            <pc:docMk/>
            <pc:sldMk cId="4292007070" sldId="305"/>
            <ac:spMk id="25" creationId="{B184DA81-78D3-AD0A-2348-B20DD7C08171}"/>
          </ac:spMkLst>
        </pc:spChg>
        <pc:spChg chg="add mod">
          <ac:chgData name="Dr Parag D. Pawar" userId="45f730c0-1703-4ce0-909b-efb17736071d" providerId="ADAL" clId="{629D698C-9F10-422F-9730-D8DB01D503EC}" dt="2026-01-19T21:35:09.775" v="1907" actId="207"/>
          <ac:spMkLst>
            <pc:docMk/>
            <pc:sldMk cId="4292007070" sldId="305"/>
            <ac:spMk id="45" creationId="{4F8BA1A8-E5A3-F845-4FCF-42B5D88A62C3}"/>
          </ac:spMkLst>
        </pc:spChg>
        <pc:spChg chg="add mod">
          <ac:chgData name="Dr Parag D. Pawar" userId="45f730c0-1703-4ce0-909b-efb17736071d" providerId="ADAL" clId="{629D698C-9F10-422F-9730-D8DB01D503EC}" dt="2026-01-20T02:10:07.923" v="2490" actId="1076"/>
          <ac:spMkLst>
            <pc:docMk/>
            <pc:sldMk cId="4292007070" sldId="305"/>
            <ac:spMk id="46" creationId="{04C8A994-79A8-D8C8-392E-60963225C6A3}"/>
          </ac:spMkLst>
        </pc:spChg>
        <pc:spChg chg="add mod">
          <ac:chgData name="Dr Parag D. Pawar" userId="45f730c0-1703-4ce0-909b-efb17736071d" providerId="ADAL" clId="{629D698C-9F10-422F-9730-D8DB01D503EC}" dt="2026-01-20T02:10:04.818" v="2489" actId="1076"/>
          <ac:spMkLst>
            <pc:docMk/>
            <pc:sldMk cId="4292007070" sldId="305"/>
            <ac:spMk id="47" creationId="{2CF5C84F-740D-C49C-48CB-BB10B38405DD}"/>
          </ac:spMkLst>
        </pc:spChg>
        <pc:spChg chg="add mod">
          <ac:chgData name="Dr Parag D. Pawar" userId="45f730c0-1703-4ce0-909b-efb17736071d" providerId="ADAL" clId="{629D698C-9F10-422F-9730-D8DB01D503EC}" dt="2026-01-19T23:11:07.681" v="2441" actId="1076"/>
          <ac:spMkLst>
            <pc:docMk/>
            <pc:sldMk cId="4292007070" sldId="305"/>
            <ac:spMk id="48" creationId="{B3EF08B1-144F-4656-F781-1B64E61202D9}"/>
          </ac:spMkLst>
        </pc:spChg>
        <pc:grpChg chg="add mod">
          <ac:chgData name="Dr Parag D. Pawar" userId="45f730c0-1703-4ce0-909b-efb17736071d" providerId="ADAL" clId="{629D698C-9F10-422F-9730-D8DB01D503EC}" dt="2026-01-19T13:13:30.455" v="1155" actId="1076"/>
          <ac:grpSpMkLst>
            <pc:docMk/>
            <pc:sldMk cId="4292007070" sldId="305"/>
            <ac:grpSpMk id="11" creationId="{69FBAC08-A89E-4C94-6D22-FB0491F8032C}"/>
          </ac:grpSpMkLst>
        </pc:grpChg>
        <pc:cxnChg chg="mod">
          <ac:chgData name="Dr Parag D. Pawar" userId="45f730c0-1703-4ce0-909b-efb17736071d" providerId="ADAL" clId="{629D698C-9F10-422F-9730-D8DB01D503EC}" dt="2026-01-20T02:10:45.448" v="2496" actId="14100"/>
          <ac:cxnSpMkLst>
            <pc:docMk/>
            <pc:sldMk cId="4292007070" sldId="305"/>
            <ac:cxnSpMk id="10" creationId="{33208D4F-3FE8-55C6-4DFA-CE2D1FE5F3F1}"/>
          </ac:cxnSpMkLst>
        </pc:cxnChg>
        <pc:cxnChg chg="mod">
          <ac:chgData name="Dr Parag D. Pawar" userId="45f730c0-1703-4ce0-909b-efb17736071d" providerId="ADAL" clId="{629D698C-9F10-422F-9730-D8DB01D503EC}" dt="2026-01-20T02:10:45.448" v="2496" actId="14100"/>
          <ac:cxnSpMkLst>
            <pc:docMk/>
            <pc:sldMk cId="4292007070" sldId="305"/>
            <ac:cxnSpMk id="19" creationId="{A4A103C8-6966-1D2D-2488-2B4BCFADAADC}"/>
          </ac:cxnSpMkLst>
        </pc:cxnChg>
        <pc:cxnChg chg="add mod">
          <ac:chgData name="Dr Parag D. Pawar" userId="45f730c0-1703-4ce0-909b-efb17736071d" providerId="ADAL" clId="{629D698C-9F10-422F-9730-D8DB01D503EC}" dt="2026-01-19T13:16:00.839" v="1230" actId="1076"/>
          <ac:cxnSpMkLst>
            <pc:docMk/>
            <pc:sldMk cId="4292007070" sldId="305"/>
            <ac:cxnSpMk id="23" creationId="{BE7128F1-E24F-56AD-DFC6-ED2E5A1523BC}"/>
          </ac:cxnSpMkLst>
        </pc:cxnChg>
      </pc:sldChg>
      <pc:sldChg chg="addSp modSp mod modAnim">
        <pc:chgData name="Dr Parag D. Pawar" userId="45f730c0-1703-4ce0-909b-efb17736071d" providerId="ADAL" clId="{629D698C-9F10-422F-9730-D8DB01D503EC}" dt="2026-01-20T02:48:32.382" v="2599" actId="1076"/>
        <pc:sldMkLst>
          <pc:docMk/>
          <pc:sldMk cId="2232424909" sldId="306"/>
        </pc:sldMkLst>
        <pc:spChg chg="mod">
          <ac:chgData name="Dr Parag D. Pawar" userId="45f730c0-1703-4ce0-909b-efb17736071d" providerId="ADAL" clId="{629D698C-9F10-422F-9730-D8DB01D503EC}" dt="2026-01-20T02:45:04.137" v="2549" actId="20577"/>
          <ac:spMkLst>
            <pc:docMk/>
            <pc:sldMk cId="2232424909" sldId="306"/>
            <ac:spMk id="2" creationId="{55DE2BC6-0924-1EB0-BEBD-9E7157536C47}"/>
          </ac:spMkLst>
        </pc:spChg>
        <pc:spChg chg="mod">
          <ac:chgData name="Dr Parag D. Pawar" userId="45f730c0-1703-4ce0-909b-efb17736071d" providerId="ADAL" clId="{629D698C-9F10-422F-9730-D8DB01D503EC}" dt="2026-01-20T02:46:38.542" v="2591" actId="207"/>
          <ac:spMkLst>
            <pc:docMk/>
            <pc:sldMk cId="2232424909" sldId="306"/>
            <ac:spMk id="3" creationId="{F982E247-266E-571A-AEC7-9B9C6D0ED5AF}"/>
          </ac:spMkLst>
        </pc:spChg>
        <pc:spChg chg="add mod">
          <ac:chgData name="Dr Parag D. Pawar" userId="45f730c0-1703-4ce0-909b-efb17736071d" providerId="ADAL" clId="{629D698C-9F10-422F-9730-D8DB01D503EC}" dt="2026-01-20T02:46:42.106" v="2592" actId="207"/>
          <ac:spMkLst>
            <pc:docMk/>
            <pc:sldMk cId="2232424909" sldId="306"/>
            <ac:spMk id="4" creationId="{FF2FD6DA-2682-5A4D-4EAF-DEF3006670BA}"/>
          </ac:spMkLst>
        </pc:spChg>
        <pc:spChg chg="add mod">
          <ac:chgData name="Dr Parag D. Pawar" userId="45f730c0-1703-4ce0-909b-efb17736071d" providerId="ADAL" clId="{629D698C-9F10-422F-9730-D8DB01D503EC}" dt="2026-01-20T02:48:32.382" v="2599" actId="1076"/>
          <ac:spMkLst>
            <pc:docMk/>
            <pc:sldMk cId="2232424909" sldId="306"/>
            <ac:spMk id="9" creationId="{F495A4F6-2CCE-7D99-DC1E-6ECDF2EA34E2}"/>
          </ac:spMkLst>
        </pc:spChg>
        <pc:spChg chg="mod">
          <ac:chgData name="Dr Parag D. Pawar" userId="45f730c0-1703-4ce0-909b-efb17736071d" providerId="ADAL" clId="{629D698C-9F10-422F-9730-D8DB01D503EC}" dt="2026-01-19T14:21:32.629" v="1662" actId="14100"/>
          <ac:spMkLst>
            <pc:docMk/>
            <pc:sldMk cId="2232424909" sldId="306"/>
            <ac:spMk id="19" creationId="{6EA8D375-A209-AB29-61F4-2F5136242215}"/>
          </ac:spMkLst>
        </pc:spChg>
        <pc:spChg chg="mod">
          <ac:chgData name="Dr Parag D. Pawar" userId="45f730c0-1703-4ce0-909b-efb17736071d" providerId="ADAL" clId="{629D698C-9F10-422F-9730-D8DB01D503EC}" dt="2026-01-20T02:44:30.123" v="2544" actId="207"/>
          <ac:spMkLst>
            <pc:docMk/>
            <pc:sldMk cId="2232424909" sldId="306"/>
            <ac:spMk id="39" creationId="{C5B47D21-CA73-4336-D2A9-9CB7079319D5}"/>
          </ac:spMkLst>
        </pc:spChg>
        <pc:spChg chg="mod">
          <ac:chgData name="Dr Parag D. Pawar" userId="45f730c0-1703-4ce0-909b-efb17736071d" providerId="ADAL" clId="{629D698C-9F10-422F-9730-D8DB01D503EC}" dt="2026-01-20T02:44:31.956" v="2545" actId="207"/>
          <ac:spMkLst>
            <pc:docMk/>
            <pc:sldMk cId="2232424909" sldId="306"/>
            <ac:spMk id="42" creationId="{BBE3C0A0-9AAA-246A-ADBF-3CF2568A7489}"/>
          </ac:spMkLst>
        </pc:spChg>
        <pc:spChg chg="mod">
          <ac:chgData name="Dr Parag D. Pawar" userId="45f730c0-1703-4ce0-909b-efb17736071d" providerId="ADAL" clId="{629D698C-9F10-422F-9730-D8DB01D503EC}" dt="2026-01-20T02:44:34.392" v="2546" actId="207"/>
          <ac:spMkLst>
            <pc:docMk/>
            <pc:sldMk cId="2232424909" sldId="306"/>
            <ac:spMk id="45" creationId="{626EF3E0-45A5-ADAB-6274-58DB40F04276}"/>
          </ac:spMkLst>
        </pc:spChg>
        <pc:spChg chg="mod">
          <ac:chgData name="Dr Parag D. Pawar" userId="45f730c0-1703-4ce0-909b-efb17736071d" providerId="ADAL" clId="{629D698C-9F10-422F-9730-D8DB01D503EC}" dt="2026-01-20T02:44:36.835" v="2547" actId="207"/>
          <ac:spMkLst>
            <pc:docMk/>
            <pc:sldMk cId="2232424909" sldId="306"/>
            <ac:spMk id="53" creationId="{569AD669-9776-CAC9-802C-B8094AA3AF87}"/>
          </ac:spMkLst>
        </pc:spChg>
        <pc:cxnChg chg="mod">
          <ac:chgData name="Dr Parag D. Pawar" userId="45f730c0-1703-4ce0-909b-efb17736071d" providerId="ADAL" clId="{629D698C-9F10-422F-9730-D8DB01D503EC}" dt="2026-01-20T02:47:53.991" v="2597" actId="14100"/>
          <ac:cxnSpMkLst>
            <pc:docMk/>
            <pc:sldMk cId="2232424909" sldId="306"/>
            <ac:cxnSpMk id="5" creationId="{953BCF57-A41A-A392-FB01-E65AB4C2F5CE}"/>
          </ac:cxnSpMkLst>
        </pc:cxnChg>
        <pc:cxnChg chg="mod">
          <ac:chgData name="Dr Parag D. Pawar" userId="45f730c0-1703-4ce0-909b-efb17736071d" providerId="ADAL" clId="{629D698C-9F10-422F-9730-D8DB01D503EC}" dt="2026-01-19T14:25:11.139" v="1679" actId="14100"/>
          <ac:cxnSpMkLst>
            <pc:docMk/>
            <pc:sldMk cId="2232424909" sldId="306"/>
            <ac:cxnSpMk id="7" creationId="{FCBF103A-85DC-B7A6-B273-006DBD106061}"/>
          </ac:cxnSpMkLst>
        </pc:cxnChg>
      </pc:sldChg>
      <pc:sldChg chg="addSp delSp modSp add del mod modAnim">
        <pc:chgData name="Dr Parag D. Pawar" userId="45f730c0-1703-4ce0-909b-efb17736071d" providerId="ADAL" clId="{629D698C-9F10-422F-9730-D8DB01D503EC}" dt="2026-01-20T12:51:31.463" v="3021" actId="47"/>
        <pc:sldMkLst>
          <pc:docMk/>
          <pc:sldMk cId="3545484850" sldId="310"/>
        </pc:sldMkLst>
        <pc:spChg chg="add mod">
          <ac:chgData name="Dr Parag D. Pawar" userId="45f730c0-1703-4ce0-909b-efb17736071d" providerId="ADAL" clId="{629D698C-9F10-422F-9730-D8DB01D503EC}" dt="2026-01-20T04:06:57.554" v="2865" actId="207"/>
          <ac:spMkLst>
            <pc:docMk/>
            <pc:sldMk cId="3545484850" sldId="310"/>
            <ac:spMk id="4" creationId="{6D17A21A-A0B0-39D8-784A-5CF889E9656E}"/>
          </ac:spMkLst>
        </pc:spChg>
        <pc:spChg chg="del">
          <ac:chgData name="Dr Parag D. Pawar" userId="45f730c0-1703-4ce0-909b-efb17736071d" providerId="ADAL" clId="{629D698C-9F10-422F-9730-D8DB01D503EC}" dt="2026-01-19T23:11:37.848" v="2444" actId="478"/>
          <ac:spMkLst>
            <pc:docMk/>
            <pc:sldMk cId="3545484850" sldId="310"/>
            <ac:spMk id="4" creationId="{9BFCE629-CE7E-DE68-FFE8-0142483A6B3B}"/>
          </ac:spMkLst>
        </pc:spChg>
        <pc:spChg chg="add mod">
          <ac:chgData name="Dr Parag D. Pawar" userId="45f730c0-1703-4ce0-909b-efb17736071d" providerId="ADAL" clId="{629D698C-9F10-422F-9730-D8DB01D503EC}" dt="2026-01-19T23:11:40.936" v="2445" actId="1076"/>
          <ac:spMkLst>
            <pc:docMk/>
            <pc:sldMk cId="3545484850" sldId="310"/>
            <ac:spMk id="16" creationId="{BE9F8AE3-4E21-8EC3-56A5-815D03A68FBB}"/>
          </ac:spMkLst>
        </pc:spChg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887160706" sldId="313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948184933" sldId="317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195799771" sldId="318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729635851" sldId="322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369776944" sldId="323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881696070" sldId="325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980006132" sldId="326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767896337" sldId="328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168361249" sldId="329"/>
        </pc:sldMkLst>
      </pc:sldChg>
      <pc:sldChg chg="addSp delSp modSp add del mod addAnim delAnim modAnim">
        <pc:chgData name="Dr Parag D. Pawar" userId="45f730c0-1703-4ce0-909b-efb17736071d" providerId="ADAL" clId="{629D698C-9F10-422F-9730-D8DB01D503EC}" dt="2026-01-20T12:51:31.463" v="3021" actId="47"/>
        <pc:sldMkLst>
          <pc:docMk/>
          <pc:sldMk cId="1928327230" sldId="330"/>
        </pc:sldMkLst>
        <pc:spChg chg="add del mod">
          <ac:chgData name="Dr Parag D. Pawar" userId="45f730c0-1703-4ce0-909b-efb17736071d" providerId="ADAL" clId="{629D698C-9F10-422F-9730-D8DB01D503EC}" dt="2026-01-19T23:15:57.157" v="2467" actId="478"/>
          <ac:spMkLst>
            <pc:docMk/>
            <pc:sldMk cId="1928327230" sldId="330"/>
            <ac:spMk id="3" creationId="{6724D798-3108-CA1D-23BE-8DD12F8AA088}"/>
          </ac:spMkLst>
        </pc:spChg>
        <pc:spChg chg="add mod">
          <ac:chgData name="Dr Parag D. Pawar" userId="45f730c0-1703-4ce0-909b-efb17736071d" providerId="ADAL" clId="{629D698C-9F10-422F-9730-D8DB01D503EC}" dt="2026-01-19T23:15:55.188" v="2466"/>
          <ac:spMkLst>
            <pc:docMk/>
            <pc:sldMk cId="1928327230" sldId="330"/>
            <ac:spMk id="4" creationId="{18FEF03F-9B18-E99B-4802-331409EC9666}"/>
          </ac:spMkLst>
        </pc:spChg>
        <pc:spChg chg="add del">
          <ac:chgData name="Dr Parag D. Pawar" userId="45f730c0-1703-4ce0-909b-efb17736071d" providerId="ADAL" clId="{629D698C-9F10-422F-9730-D8DB01D503EC}" dt="2026-01-19T23:15:37.842" v="2465" actId="478"/>
          <ac:spMkLst>
            <pc:docMk/>
            <pc:sldMk cId="1928327230" sldId="330"/>
            <ac:spMk id="104" creationId="{6AD671FD-495D-272D-4144-8F1C741680B3}"/>
          </ac:spMkLst>
        </pc:spChg>
        <pc:grpChg chg="add del">
          <ac:chgData name="Dr Parag D. Pawar" userId="45f730c0-1703-4ce0-909b-efb17736071d" providerId="ADAL" clId="{629D698C-9F10-422F-9730-D8DB01D503EC}" dt="2026-01-19T23:15:08.008" v="2459" actId="478"/>
          <ac:grpSpMkLst>
            <pc:docMk/>
            <pc:sldMk cId="1928327230" sldId="330"/>
            <ac:grpSpMk id="110" creationId="{6266119C-C362-D327-1E27-6C3118B0562D}"/>
          </ac:grpSpMkLst>
        </pc:grpChg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879278708" sldId="331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741220985" sldId="332"/>
        </pc:sldMkLst>
      </pc:sldChg>
      <pc:sldChg chg="addSp modSp add del mod addAnim delAnim modAnim">
        <pc:chgData name="Dr Parag D. Pawar" userId="45f730c0-1703-4ce0-909b-efb17736071d" providerId="ADAL" clId="{629D698C-9F10-422F-9730-D8DB01D503EC}" dt="2026-01-20T12:51:31.463" v="3021" actId="47"/>
        <pc:sldMkLst>
          <pc:docMk/>
          <pc:sldMk cId="25901897" sldId="333"/>
        </pc:sldMkLst>
        <pc:spChg chg="mod">
          <ac:chgData name="Dr Parag D. Pawar" userId="45f730c0-1703-4ce0-909b-efb17736071d" providerId="ADAL" clId="{629D698C-9F10-422F-9730-D8DB01D503EC}" dt="2026-01-19T15:53:42.620" v="1850" actId="20577"/>
          <ac:spMkLst>
            <pc:docMk/>
            <pc:sldMk cId="25901897" sldId="333"/>
            <ac:spMk id="3" creationId="{800686E8-70B4-A3D4-0F28-79D9BD2AF6CD}"/>
          </ac:spMkLst>
        </pc:spChg>
        <pc:spChg chg="mod">
          <ac:chgData name="Dr Parag D. Pawar" userId="45f730c0-1703-4ce0-909b-efb17736071d" providerId="ADAL" clId="{629D698C-9F10-422F-9730-D8DB01D503EC}" dt="2026-01-19T23:12:06.366" v="2447" actId="207"/>
          <ac:spMkLst>
            <pc:docMk/>
            <pc:sldMk cId="25901897" sldId="333"/>
            <ac:spMk id="7" creationId="{9ADACDD2-4327-718B-2C4F-E7D28E7D2397}"/>
          </ac:spMkLst>
        </pc:spChg>
        <pc:spChg chg="mod">
          <ac:chgData name="Dr Parag D. Pawar" userId="45f730c0-1703-4ce0-909b-efb17736071d" providerId="ADAL" clId="{629D698C-9F10-422F-9730-D8DB01D503EC}" dt="2026-01-20T03:57:43.487" v="2852" actId="1076"/>
          <ac:spMkLst>
            <pc:docMk/>
            <pc:sldMk cId="25901897" sldId="333"/>
            <ac:spMk id="9" creationId="{BF01363A-8FD3-0199-31DA-F7949ABE7BFA}"/>
          </ac:spMkLst>
        </pc:spChg>
        <pc:picChg chg="add mod">
          <ac:chgData name="Dr Parag D. Pawar" userId="45f730c0-1703-4ce0-909b-efb17736071d" providerId="ADAL" clId="{629D698C-9F10-422F-9730-D8DB01D503EC}" dt="2026-01-20T03:56:17.522" v="2842" actId="692"/>
          <ac:picMkLst>
            <pc:docMk/>
            <pc:sldMk cId="25901897" sldId="333"/>
            <ac:picMk id="11" creationId="{AC729524-ECD1-15B0-DBE4-684FDA2F8EA5}"/>
          </ac:picMkLst>
        </pc:picChg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568710037" sldId="334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521137088" sldId="335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033743341" sldId="336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474674712" sldId="337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27817551" sldId="338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892766034" sldId="339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663262274" sldId="340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862146124" sldId="341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600712541" sldId="342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958623345" sldId="343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337909250" sldId="344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978306282" sldId="345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506868411" sldId="346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821162837" sldId="347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805496168" sldId="348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4021150647" sldId="349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823170720" sldId="350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463032060" sldId="351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897622364" sldId="352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341103859" sldId="354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831798435" sldId="355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890934320" sldId="356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857410140" sldId="357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130192957" sldId="358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380550929" sldId="359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747352293" sldId="363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075215424" sldId="364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745118003" sldId="365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771466380" sldId="366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049634138" sldId="367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098890733" sldId="368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026226802" sldId="369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025441337" sldId="370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563337103" sldId="371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564479647" sldId="372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2169172515" sldId="373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3566167810" sldId="374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839425313" sldId="375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781210740" sldId="376"/>
        </pc:sldMkLst>
      </pc:sldChg>
      <pc:sldChg chg="modSp mod">
        <pc:chgData name="Dr Parag D. Pawar" userId="45f730c0-1703-4ce0-909b-efb17736071d" providerId="ADAL" clId="{629D698C-9F10-422F-9730-D8DB01D503EC}" dt="2026-01-19T22:15:50.281" v="2187" actId="14100"/>
        <pc:sldMkLst>
          <pc:docMk/>
          <pc:sldMk cId="3239103780" sldId="433"/>
        </pc:sldMkLst>
        <pc:spChg chg="mod">
          <ac:chgData name="Dr Parag D. Pawar" userId="45f730c0-1703-4ce0-909b-efb17736071d" providerId="ADAL" clId="{629D698C-9F10-422F-9730-D8DB01D503EC}" dt="2026-01-19T22:11:51.547" v="2183" actId="14100"/>
          <ac:spMkLst>
            <pc:docMk/>
            <pc:sldMk cId="3239103780" sldId="433"/>
            <ac:spMk id="22" creationId="{F0F0C791-BCF3-BCD0-7ACC-20213CA83DB3}"/>
          </ac:spMkLst>
        </pc:spChg>
        <pc:spChg chg="mod">
          <ac:chgData name="Dr Parag D. Pawar" userId="45f730c0-1703-4ce0-909b-efb17736071d" providerId="ADAL" clId="{629D698C-9F10-422F-9730-D8DB01D503EC}" dt="2026-01-19T22:15:50.281" v="2187" actId="14100"/>
          <ac:spMkLst>
            <pc:docMk/>
            <pc:sldMk cId="3239103780" sldId="433"/>
            <ac:spMk id="29" creationId="{5555C6F0-B9EE-DB69-DFBE-B3411EC56F18}"/>
          </ac:spMkLst>
        </pc:spChg>
      </pc:sldChg>
      <pc:sldChg chg="modSp mod modAnim">
        <pc:chgData name="Dr Parag D. Pawar" userId="45f730c0-1703-4ce0-909b-efb17736071d" providerId="ADAL" clId="{629D698C-9F10-422F-9730-D8DB01D503EC}" dt="2026-01-19T14:09:40.348" v="1575" actId="207"/>
        <pc:sldMkLst>
          <pc:docMk/>
          <pc:sldMk cId="4244999232" sldId="439"/>
        </pc:sldMkLst>
        <pc:spChg chg="mod">
          <ac:chgData name="Dr Parag D. Pawar" userId="45f730c0-1703-4ce0-909b-efb17736071d" providerId="ADAL" clId="{629D698C-9F10-422F-9730-D8DB01D503EC}" dt="2026-01-19T14:09:40.348" v="1575" actId="207"/>
          <ac:spMkLst>
            <pc:docMk/>
            <pc:sldMk cId="4244999232" sldId="439"/>
            <ac:spMk id="5" creationId="{E4E3C594-3EF1-CF20-1CAC-2BB6B9F27D9E}"/>
          </ac:spMkLst>
        </pc:spChg>
        <pc:spChg chg="mod">
          <ac:chgData name="Dr Parag D. Pawar" userId="45f730c0-1703-4ce0-909b-efb17736071d" providerId="ADAL" clId="{629D698C-9F10-422F-9730-D8DB01D503EC}" dt="2026-01-19T12:57:33.980" v="1136" actId="1076"/>
          <ac:spMkLst>
            <pc:docMk/>
            <pc:sldMk cId="4244999232" sldId="439"/>
            <ac:spMk id="7" creationId="{C39062B8-95D1-3131-26CE-F70D62321873}"/>
          </ac:spMkLst>
        </pc:spChg>
      </pc:sldChg>
      <pc:sldChg chg="addSp delSp modSp mod modAnim">
        <pc:chgData name="Dr Parag D. Pawar" userId="45f730c0-1703-4ce0-909b-efb17736071d" providerId="ADAL" clId="{629D698C-9F10-422F-9730-D8DB01D503EC}" dt="2026-01-20T09:55:02.291" v="2987"/>
        <pc:sldMkLst>
          <pc:docMk/>
          <pc:sldMk cId="2270350506" sldId="444"/>
        </pc:sldMkLst>
        <pc:spChg chg="mod topLvl">
          <ac:chgData name="Dr Parag D. Pawar" userId="45f730c0-1703-4ce0-909b-efb17736071d" providerId="ADAL" clId="{629D698C-9F10-422F-9730-D8DB01D503EC}" dt="2026-01-20T02:50:47.434" v="2608" actId="165"/>
          <ac:spMkLst>
            <pc:docMk/>
            <pc:sldMk cId="2270350506" sldId="444"/>
            <ac:spMk id="3" creationId="{30E4CBF3-DDF6-885C-ECD3-497DEDD1779D}"/>
          </ac:spMkLst>
        </pc:spChg>
        <pc:spChg chg="mod topLvl">
          <ac:chgData name="Dr Parag D. Pawar" userId="45f730c0-1703-4ce0-909b-efb17736071d" providerId="ADAL" clId="{629D698C-9F10-422F-9730-D8DB01D503EC}" dt="2026-01-20T02:50:47.434" v="2608" actId="165"/>
          <ac:spMkLst>
            <pc:docMk/>
            <pc:sldMk cId="2270350506" sldId="444"/>
            <ac:spMk id="4" creationId="{640E171E-0969-3D80-2BB7-720649045099}"/>
          </ac:spMkLst>
        </pc:spChg>
        <pc:spChg chg="mod">
          <ac:chgData name="Dr Parag D. Pawar" userId="45f730c0-1703-4ce0-909b-efb17736071d" providerId="ADAL" clId="{629D698C-9F10-422F-9730-D8DB01D503EC}" dt="2026-01-19T14:26:07.695" v="1684" actId="207"/>
          <ac:spMkLst>
            <pc:docMk/>
            <pc:sldMk cId="2270350506" sldId="444"/>
            <ac:spMk id="6" creationId="{538864E7-1283-705E-26E3-1735AEB2C581}"/>
          </ac:spMkLst>
        </pc:spChg>
        <pc:spChg chg="mod">
          <ac:chgData name="Dr Parag D. Pawar" userId="45f730c0-1703-4ce0-909b-efb17736071d" providerId="ADAL" clId="{629D698C-9F10-422F-9730-D8DB01D503EC}" dt="2026-01-19T14:26:40.586" v="1688"/>
          <ac:spMkLst>
            <pc:docMk/>
            <pc:sldMk cId="2270350506" sldId="444"/>
            <ac:spMk id="13" creationId="{A015D88C-407D-1AC5-3FFF-8A64793A9799}"/>
          </ac:spMkLst>
        </pc:spChg>
        <pc:spChg chg="add mod">
          <ac:chgData name="Dr Parag D. Pawar" userId="45f730c0-1703-4ce0-909b-efb17736071d" providerId="ADAL" clId="{629D698C-9F10-422F-9730-D8DB01D503EC}" dt="2026-01-20T09:55:00.294" v="2986" actId="1076"/>
          <ac:spMkLst>
            <pc:docMk/>
            <pc:sldMk cId="2270350506" sldId="444"/>
            <ac:spMk id="25" creationId="{6B9B8DB7-B135-75E4-E4E3-95EA74146051}"/>
          </ac:spMkLst>
        </pc:spChg>
        <pc:grpChg chg="del">
          <ac:chgData name="Dr Parag D. Pawar" userId="45f730c0-1703-4ce0-909b-efb17736071d" providerId="ADAL" clId="{629D698C-9F10-422F-9730-D8DB01D503EC}" dt="2026-01-20T02:50:47.434" v="2608" actId="165"/>
          <ac:grpSpMkLst>
            <pc:docMk/>
            <pc:sldMk cId="2270350506" sldId="444"/>
            <ac:grpSpMk id="10" creationId="{16544A19-7836-FBAB-C34F-5B4B358E16DB}"/>
          </ac:grpSpMkLst>
        </pc:grpChg>
        <pc:graphicFrameChg chg="mod topLvl">
          <ac:chgData name="Dr Parag D. Pawar" userId="45f730c0-1703-4ce0-909b-efb17736071d" providerId="ADAL" clId="{629D698C-9F10-422F-9730-D8DB01D503EC}" dt="2026-01-20T02:50:47.434" v="2608" actId="165"/>
          <ac:graphicFrameMkLst>
            <pc:docMk/>
            <pc:sldMk cId="2270350506" sldId="444"/>
            <ac:graphicFrameMk id="2" creationId="{9084A602-76B7-6353-A067-4F0E8F60B902}"/>
          </ac:graphicFrameMkLst>
        </pc:graphicFrameChg>
        <pc:picChg chg="add mod">
          <ac:chgData name="Dr Parag D. Pawar" userId="45f730c0-1703-4ce0-909b-efb17736071d" providerId="ADAL" clId="{629D698C-9F10-422F-9730-D8DB01D503EC}" dt="2026-01-20T02:49:48.473" v="2604" actId="1076"/>
          <ac:picMkLst>
            <pc:docMk/>
            <pc:sldMk cId="2270350506" sldId="444"/>
            <ac:picMk id="22" creationId="{6E37BB6B-D3CA-3F1D-BDBA-6B1EEE988DF7}"/>
          </ac:picMkLst>
        </pc:picChg>
        <pc:picChg chg="add mod">
          <ac:chgData name="Dr Parag D. Pawar" userId="45f730c0-1703-4ce0-909b-efb17736071d" providerId="ADAL" clId="{629D698C-9F10-422F-9730-D8DB01D503EC}" dt="2026-01-20T02:49:54.459" v="2605" actId="1076"/>
          <ac:picMkLst>
            <pc:docMk/>
            <pc:sldMk cId="2270350506" sldId="444"/>
            <ac:picMk id="23" creationId="{43222F65-968A-C1D6-6886-68BCC466BB0E}"/>
          </ac:picMkLst>
        </pc:picChg>
        <pc:picChg chg="add mod">
          <ac:chgData name="Dr Parag D. Pawar" userId="45f730c0-1703-4ce0-909b-efb17736071d" providerId="ADAL" clId="{629D698C-9F10-422F-9730-D8DB01D503EC}" dt="2026-01-20T02:49:59.983" v="2607" actId="1076"/>
          <ac:picMkLst>
            <pc:docMk/>
            <pc:sldMk cId="2270350506" sldId="444"/>
            <ac:picMk id="24" creationId="{66358719-1816-AF79-DF45-331E66AE5F75}"/>
          </ac:picMkLst>
        </pc:picChg>
      </pc:sldChg>
      <pc:sldChg chg="delSp modSp add del mod setBg delDesignElem">
        <pc:chgData name="Dr Parag D. Pawar" userId="45f730c0-1703-4ce0-909b-efb17736071d" providerId="ADAL" clId="{629D698C-9F10-422F-9730-D8DB01D503EC}" dt="2026-01-19T21:14:11.752" v="1852" actId="2696"/>
        <pc:sldMkLst>
          <pc:docMk/>
          <pc:sldMk cId="1198901310" sldId="446"/>
        </pc:sldMkLst>
        <pc:spChg chg="mod">
          <ac:chgData name="Dr Parag D. Pawar" userId="45f730c0-1703-4ce0-909b-efb17736071d" providerId="ADAL" clId="{629D698C-9F10-422F-9730-D8DB01D503EC}" dt="2026-01-19T12:58:54.429" v="1142" actId="207"/>
          <ac:spMkLst>
            <pc:docMk/>
            <pc:sldMk cId="1198901310" sldId="446"/>
            <ac:spMk id="2" creationId="{2152D7A5-9DF8-F0FF-30BD-5608AAE49BFE}"/>
          </ac:spMkLst>
        </pc:spChg>
        <pc:spChg chg="del">
          <ac:chgData name="Dr Parag D. Pawar" userId="45f730c0-1703-4ce0-909b-efb17736071d" providerId="ADAL" clId="{629D698C-9F10-422F-9730-D8DB01D503EC}" dt="2026-01-19T12:57:53.732" v="1140"/>
          <ac:spMkLst>
            <pc:docMk/>
            <pc:sldMk cId="1198901310" sldId="446"/>
            <ac:spMk id="74" creationId="{9B7AD9F6-8CE7-4299-8FC6-328F4DCD3FF9}"/>
          </ac:spMkLst>
        </pc:spChg>
        <pc:spChg chg="del">
          <ac:chgData name="Dr Parag D. Pawar" userId="45f730c0-1703-4ce0-909b-efb17736071d" providerId="ADAL" clId="{629D698C-9F10-422F-9730-D8DB01D503EC}" dt="2026-01-19T12:57:53.732" v="1140"/>
          <ac:spMkLst>
            <pc:docMk/>
            <pc:sldMk cId="1198901310" sldId="446"/>
            <ac:spMk id="75" creationId="{F49775AF-8896-43EE-92C6-83497D6DC56F}"/>
          </ac:spMkLst>
        </pc:spChg>
      </pc:sldChg>
      <pc:sldChg chg="modSp add mod">
        <pc:chgData name="Dr Parag D. Pawar" userId="45f730c0-1703-4ce0-909b-efb17736071d" providerId="ADAL" clId="{629D698C-9F10-422F-9730-D8DB01D503EC}" dt="2026-01-19T21:14:44.528" v="1856" actId="20577"/>
        <pc:sldMkLst>
          <pc:docMk/>
          <pc:sldMk cId="2051498576" sldId="446"/>
        </pc:sldMkLst>
        <pc:spChg chg="mod">
          <ac:chgData name="Dr Parag D. Pawar" userId="45f730c0-1703-4ce0-909b-efb17736071d" providerId="ADAL" clId="{629D698C-9F10-422F-9730-D8DB01D503EC}" dt="2026-01-19T21:14:44.528" v="1856" actId="20577"/>
          <ac:spMkLst>
            <pc:docMk/>
            <pc:sldMk cId="2051498576" sldId="446"/>
            <ac:spMk id="2" creationId="{1C11DE8F-0B7A-28CB-E087-4E381F85AFE9}"/>
          </ac:spMkLst>
        </pc:spChg>
      </pc:sldChg>
      <pc:sldChg chg="add del">
        <pc:chgData name="Dr Parag D. Pawar" userId="45f730c0-1703-4ce0-909b-efb17736071d" providerId="ADAL" clId="{629D698C-9F10-422F-9730-D8DB01D503EC}" dt="2026-01-19T21:14:21.431" v="1854"/>
        <pc:sldMkLst>
          <pc:docMk/>
          <pc:sldMk cId="2832560612" sldId="446"/>
        </pc:sldMkLst>
      </pc:sldChg>
      <pc:sldChg chg="del">
        <pc:chgData name="Dr Parag D. Pawar" userId="45f730c0-1703-4ce0-909b-efb17736071d" providerId="ADAL" clId="{629D698C-9F10-422F-9730-D8DB01D503EC}" dt="2026-01-19T12:57:49.877" v="1137" actId="2696"/>
        <pc:sldMkLst>
          <pc:docMk/>
          <pc:sldMk cId="3337098134" sldId="446"/>
        </pc:sldMkLst>
      </pc:sldChg>
      <pc:sldChg chg="addSp delSp modSp mod delAnim">
        <pc:chgData name="Dr Parag D. Pawar" userId="45f730c0-1703-4ce0-909b-efb17736071d" providerId="ADAL" clId="{629D698C-9F10-422F-9730-D8DB01D503EC}" dt="2026-01-19T13:59:06.534" v="1536"/>
        <pc:sldMkLst>
          <pc:docMk/>
          <pc:sldMk cId="3049901237" sldId="463"/>
        </pc:sldMkLst>
        <pc:spChg chg="add mod">
          <ac:chgData name="Dr Parag D. Pawar" userId="45f730c0-1703-4ce0-909b-efb17736071d" providerId="ADAL" clId="{629D698C-9F10-422F-9730-D8DB01D503EC}" dt="2026-01-19T13:59:06.534" v="1536"/>
          <ac:spMkLst>
            <pc:docMk/>
            <pc:sldMk cId="3049901237" sldId="463"/>
            <ac:spMk id="3" creationId="{B7451CEA-FB61-52E1-0DD8-F375F5527503}"/>
          </ac:spMkLst>
        </pc:spChg>
        <pc:spChg chg="del">
          <ac:chgData name="Dr Parag D. Pawar" userId="45f730c0-1703-4ce0-909b-efb17736071d" providerId="ADAL" clId="{629D698C-9F10-422F-9730-D8DB01D503EC}" dt="2026-01-19T13:55:28.097" v="1504" actId="478"/>
          <ac:spMkLst>
            <pc:docMk/>
            <pc:sldMk cId="3049901237" sldId="463"/>
            <ac:spMk id="10" creationId="{7B549125-5834-FB09-7502-AA7786CB2210}"/>
          </ac:spMkLst>
        </pc:spChg>
        <pc:spChg chg="del">
          <ac:chgData name="Dr Parag D. Pawar" userId="45f730c0-1703-4ce0-909b-efb17736071d" providerId="ADAL" clId="{629D698C-9F10-422F-9730-D8DB01D503EC}" dt="2026-01-19T13:55:28.097" v="1504" actId="478"/>
          <ac:spMkLst>
            <pc:docMk/>
            <pc:sldMk cId="3049901237" sldId="463"/>
            <ac:spMk id="12" creationId="{661644A8-93FB-A95E-DF2A-8AE7E900849D}"/>
          </ac:spMkLst>
        </pc:spChg>
        <pc:spChg chg="del mod">
          <ac:chgData name="Dr Parag D. Pawar" userId="45f730c0-1703-4ce0-909b-efb17736071d" providerId="ADAL" clId="{629D698C-9F10-422F-9730-D8DB01D503EC}" dt="2026-01-19T13:59:06.342" v="1535" actId="478"/>
          <ac:spMkLst>
            <pc:docMk/>
            <pc:sldMk cId="3049901237" sldId="463"/>
            <ac:spMk id="15" creationId="{EC43447E-1F8B-8257-AF78-931A76DF2FBF}"/>
          </ac:spMkLst>
        </pc:spChg>
        <pc:spChg chg="del">
          <ac:chgData name="Dr Parag D. Pawar" userId="45f730c0-1703-4ce0-909b-efb17736071d" providerId="ADAL" clId="{629D698C-9F10-422F-9730-D8DB01D503EC}" dt="2026-01-19T13:55:28.097" v="1504" actId="478"/>
          <ac:spMkLst>
            <pc:docMk/>
            <pc:sldMk cId="3049901237" sldId="463"/>
            <ac:spMk id="39" creationId="{E20D738A-002C-9CB8-E9BE-F33979D99E67}"/>
          </ac:spMkLst>
        </pc:spChg>
      </pc:sldChg>
      <pc:sldChg chg="addSp modSp mod addAnim delAnim modAnim">
        <pc:chgData name="Dr Parag D. Pawar" userId="45f730c0-1703-4ce0-909b-efb17736071d" providerId="ADAL" clId="{629D698C-9F10-422F-9730-D8DB01D503EC}" dt="2026-01-20T08:17:15.758" v="2955"/>
        <pc:sldMkLst>
          <pc:docMk/>
          <pc:sldMk cId="2949773087" sldId="466"/>
        </pc:sldMkLst>
        <pc:spChg chg="add mod">
          <ac:chgData name="Dr Parag D. Pawar" userId="45f730c0-1703-4ce0-909b-efb17736071d" providerId="ADAL" clId="{629D698C-9F10-422F-9730-D8DB01D503EC}" dt="2026-01-19T13:25:20.497" v="1313" actId="14100"/>
          <ac:spMkLst>
            <pc:docMk/>
            <pc:sldMk cId="2949773087" sldId="466"/>
            <ac:spMk id="3" creationId="{0B2DDAC2-9EF6-86B3-7E6E-0E027A3D8E0F}"/>
          </ac:spMkLst>
        </pc:spChg>
      </pc:sldChg>
      <pc:sldChg chg="modSp mod">
        <pc:chgData name="Dr Parag D. Pawar" userId="45f730c0-1703-4ce0-909b-efb17736071d" providerId="ADAL" clId="{629D698C-9F10-422F-9730-D8DB01D503EC}" dt="2026-01-20T02:07:22.733" v="2477" actId="113"/>
        <pc:sldMkLst>
          <pc:docMk/>
          <pc:sldMk cId="3023275970" sldId="467"/>
        </pc:sldMkLst>
        <pc:spChg chg="mod">
          <ac:chgData name="Dr Parag D. Pawar" userId="45f730c0-1703-4ce0-909b-efb17736071d" providerId="ADAL" clId="{629D698C-9F10-422F-9730-D8DB01D503EC}" dt="2026-01-20T02:07:22.733" v="2477" actId="113"/>
          <ac:spMkLst>
            <pc:docMk/>
            <pc:sldMk cId="3023275970" sldId="467"/>
            <ac:spMk id="9" creationId="{A25158A7-B86A-8510-E3C8-C000060F1E1A}"/>
          </ac:spMkLst>
        </pc:spChg>
        <pc:spChg chg="mod">
          <ac:chgData name="Dr Parag D. Pawar" userId="45f730c0-1703-4ce0-909b-efb17736071d" providerId="ADAL" clId="{629D698C-9F10-422F-9730-D8DB01D503EC}" dt="2026-01-20T02:07:07.771" v="2472" actId="113"/>
          <ac:spMkLst>
            <pc:docMk/>
            <pc:sldMk cId="3023275970" sldId="467"/>
            <ac:spMk id="10" creationId="{C0E3A815-CE9D-CAD8-69C3-E832956B780C}"/>
          </ac:spMkLst>
        </pc:spChg>
        <pc:spChg chg="mod">
          <ac:chgData name="Dr Parag D. Pawar" userId="45f730c0-1703-4ce0-909b-efb17736071d" providerId="ADAL" clId="{629D698C-9F10-422F-9730-D8DB01D503EC}" dt="2026-01-20T02:07:09.567" v="2473" actId="113"/>
          <ac:spMkLst>
            <pc:docMk/>
            <pc:sldMk cId="3023275970" sldId="467"/>
            <ac:spMk id="11" creationId="{736B59DA-5907-20D4-42C8-6FC212D47DD6}"/>
          </ac:spMkLst>
        </pc:spChg>
        <pc:spChg chg="mod">
          <ac:chgData name="Dr Parag D. Pawar" userId="45f730c0-1703-4ce0-909b-efb17736071d" providerId="ADAL" clId="{629D698C-9F10-422F-9730-D8DB01D503EC}" dt="2026-01-20T02:07:11.101" v="2474" actId="113"/>
          <ac:spMkLst>
            <pc:docMk/>
            <pc:sldMk cId="3023275970" sldId="467"/>
            <ac:spMk id="12" creationId="{C49DA6CF-10E4-A268-70D1-3782D7EBEE72}"/>
          </ac:spMkLst>
        </pc:spChg>
        <pc:spChg chg="mod">
          <ac:chgData name="Dr Parag D. Pawar" userId="45f730c0-1703-4ce0-909b-efb17736071d" providerId="ADAL" clId="{629D698C-9F10-422F-9730-D8DB01D503EC}" dt="2026-01-20T02:07:12.540" v="2475" actId="113"/>
          <ac:spMkLst>
            <pc:docMk/>
            <pc:sldMk cId="3023275970" sldId="467"/>
            <ac:spMk id="13" creationId="{09FBD3B0-CFEF-E4F9-68AD-3131B8B3FFB4}"/>
          </ac:spMkLst>
        </pc:spChg>
      </pc:sldChg>
      <pc:sldChg chg="addSp modSp mod addAnim delAnim modAnim">
        <pc:chgData name="Dr Parag D. Pawar" userId="45f730c0-1703-4ce0-909b-efb17736071d" providerId="ADAL" clId="{629D698C-9F10-422F-9730-D8DB01D503EC}" dt="2026-01-20T08:14:09.547" v="2954" actId="113"/>
        <pc:sldMkLst>
          <pc:docMk/>
          <pc:sldMk cId="1575465024" sldId="468"/>
        </pc:sldMkLst>
        <pc:spChg chg="add mod">
          <ac:chgData name="Dr Parag D. Pawar" userId="45f730c0-1703-4ce0-909b-efb17736071d" providerId="ADAL" clId="{629D698C-9F10-422F-9730-D8DB01D503EC}" dt="2026-01-19T21:56:11.716" v="2109" actId="1076"/>
          <ac:spMkLst>
            <pc:docMk/>
            <pc:sldMk cId="1575465024" sldId="468"/>
            <ac:spMk id="3" creationId="{A7BDA2E3-DFE1-386C-4CBE-BED283F61ADF}"/>
          </ac:spMkLst>
        </pc:spChg>
        <pc:spChg chg="add mod">
          <ac:chgData name="Dr Parag D. Pawar" userId="45f730c0-1703-4ce0-909b-efb17736071d" providerId="ADAL" clId="{629D698C-9F10-422F-9730-D8DB01D503EC}" dt="2026-01-19T21:57:23.224" v="2171" actId="14100"/>
          <ac:spMkLst>
            <pc:docMk/>
            <pc:sldMk cId="1575465024" sldId="468"/>
            <ac:spMk id="4" creationId="{F3BD32F0-C987-1D7C-7E03-7492F7A9ECDB}"/>
          </ac:spMkLst>
        </pc:spChg>
        <pc:spChg chg="mod">
          <ac:chgData name="Dr Parag D. Pawar" userId="45f730c0-1703-4ce0-909b-efb17736071d" providerId="ADAL" clId="{629D698C-9F10-422F-9730-D8DB01D503EC}" dt="2026-01-20T08:14:09.547" v="2954" actId="113"/>
          <ac:spMkLst>
            <pc:docMk/>
            <pc:sldMk cId="1575465024" sldId="468"/>
            <ac:spMk id="10" creationId="{264C4B45-2F83-4882-4F9F-8CC2CF89C23C}"/>
          </ac:spMkLst>
        </pc:spChg>
        <pc:spChg chg="mod">
          <ac:chgData name="Dr Parag D. Pawar" userId="45f730c0-1703-4ce0-909b-efb17736071d" providerId="ADAL" clId="{629D698C-9F10-422F-9730-D8DB01D503EC}" dt="2026-01-20T08:14:07.221" v="2953" actId="1076"/>
          <ac:spMkLst>
            <pc:docMk/>
            <pc:sldMk cId="1575465024" sldId="468"/>
            <ac:spMk id="18" creationId="{9BC8A4AC-4000-D346-ABAE-97A574D4C179}"/>
          </ac:spMkLst>
        </pc:spChg>
        <pc:spChg chg="mod">
          <ac:chgData name="Dr Parag D. Pawar" userId="45f730c0-1703-4ce0-909b-efb17736071d" providerId="ADAL" clId="{629D698C-9F10-422F-9730-D8DB01D503EC}" dt="2026-01-20T08:14:07.221" v="2953" actId="1076"/>
          <ac:spMkLst>
            <pc:docMk/>
            <pc:sldMk cId="1575465024" sldId="468"/>
            <ac:spMk id="19" creationId="{27AB2BAD-DDD5-071C-C1AE-16AFD8C34FC6}"/>
          </ac:spMkLst>
        </pc:spChg>
        <pc:spChg chg="mod">
          <ac:chgData name="Dr Parag D. Pawar" userId="45f730c0-1703-4ce0-909b-efb17736071d" providerId="ADAL" clId="{629D698C-9F10-422F-9730-D8DB01D503EC}" dt="2026-01-20T08:14:07.221" v="2953" actId="1076"/>
          <ac:spMkLst>
            <pc:docMk/>
            <pc:sldMk cId="1575465024" sldId="468"/>
            <ac:spMk id="20" creationId="{0EF527E0-F1EC-2678-CF87-D6C1B24BA56B}"/>
          </ac:spMkLst>
        </pc:spChg>
        <pc:spChg chg="mod">
          <ac:chgData name="Dr Parag D. Pawar" userId="45f730c0-1703-4ce0-909b-efb17736071d" providerId="ADAL" clId="{629D698C-9F10-422F-9730-D8DB01D503EC}" dt="2026-01-20T08:14:07.221" v="2953" actId="1076"/>
          <ac:spMkLst>
            <pc:docMk/>
            <pc:sldMk cId="1575465024" sldId="468"/>
            <ac:spMk id="21" creationId="{C57EBF24-B4E9-F1C1-E17E-6F3CD4B25340}"/>
          </ac:spMkLst>
        </pc:spChg>
        <pc:spChg chg="mod">
          <ac:chgData name="Dr Parag D. Pawar" userId="45f730c0-1703-4ce0-909b-efb17736071d" providerId="ADAL" clId="{629D698C-9F10-422F-9730-D8DB01D503EC}" dt="2026-01-20T08:14:07.221" v="2953" actId="1076"/>
          <ac:spMkLst>
            <pc:docMk/>
            <pc:sldMk cId="1575465024" sldId="468"/>
            <ac:spMk id="22" creationId="{283BDB9D-1526-8E55-F02B-5ED8BD9C180C}"/>
          </ac:spMkLst>
        </pc:spChg>
        <pc:cxnChg chg="add mod">
          <ac:chgData name="Dr Parag D. Pawar" userId="45f730c0-1703-4ce0-909b-efb17736071d" providerId="ADAL" clId="{629D698C-9F10-422F-9730-D8DB01D503EC}" dt="2026-01-19T21:57:34.442" v="2173" actId="14100"/>
          <ac:cxnSpMkLst>
            <pc:docMk/>
            <pc:sldMk cId="1575465024" sldId="468"/>
            <ac:cxnSpMk id="6" creationId="{A0CC4B45-7833-972B-0AEB-88FE4D86CF4A}"/>
          </ac:cxnSpMkLst>
        </pc:cxnChg>
      </pc:sldChg>
      <pc:sldChg chg="addSp modSp mod modAnim">
        <pc:chgData name="Dr Parag D. Pawar" userId="45f730c0-1703-4ce0-909b-efb17736071d" providerId="ADAL" clId="{629D698C-9F10-422F-9730-D8DB01D503EC}" dt="2026-01-19T13:33:53.259" v="1376"/>
        <pc:sldMkLst>
          <pc:docMk/>
          <pc:sldMk cId="1529178498" sldId="469"/>
        </pc:sldMkLst>
        <pc:spChg chg="add mod">
          <ac:chgData name="Dr Parag D. Pawar" userId="45f730c0-1703-4ce0-909b-efb17736071d" providerId="ADAL" clId="{629D698C-9F10-422F-9730-D8DB01D503EC}" dt="2026-01-19T13:27:55.397" v="1339" actId="1076"/>
          <ac:spMkLst>
            <pc:docMk/>
            <pc:sldMk cId="1529178498" sldId="469"/>
            <ac:spMk id="5" creationId="{C593CEE5-5998-669A-FD8E-8F1D5A9BF893}"/>
          </ac:spMkLst>
        </pc:spChg>
        <pc:spChg chg="mod">
          <ac:chgData name="Dr Parag D. Pawar" userId="45f730c0-1703-4ce0-909b-efb17736071d" providerId="ADAL" clId="{629D698C-9F10-422F-9730-D8DB01D503EC}" dt="2026-01-19T13:33:41.805" v="1373" actId="1076"/>
          <ac:spMkLst>
            <pc:docMk/>
            <pc:sldMk cId="1529178498" sldId="469"/>
            <ac:spMk id="6" creationId="{237EFCAE-4AC6-6FB2-1DEE-EFC42B42700A}"/>
          </ac:spMkLst>
        </pc:spChg>
        <pc:spChg chg="mod">
          <ac:chgData name="Dr Parag D. Pawar" userId="45f730c0-1703-4ce0-909b-efb17736071d" providerId="ADAL" clId="{629D698C-9F10-422F-9730-D8DB01D503EC}" dt="2026-01-19T13:33:44.027" v="1374" actId="1076"/>
          <ac:spMkLst>
            <pc:docMk/>
            <pc:sldMk cId="1529178498" sldId="469"/>
            <ac:spMk id="7" creationId="{4687A5F7-7631-0BE0-BB55-FC38122FE0DF}"/>
          </ac:spMkLst>
        </pc:spChg>
        <pc:spChg chg="add mod">
          <ac:chgData name="Dr Parag D. Pawar" userId="45f730c0-1703-4ce0-909b-efb17736071d" providerId="ADAL" clId="{629D698C-9F10-422F-9730-D8DB01D503EC}" dt="2026-01-19T13:33:46.758" v="1375" actId="1076"/>
          <ac:spMkLst>
            <pc:docMk/>
            <pc:sldMk cId="1529178498" sldId="469"/>
            <ac:spMk id="8" creationId="{1262A005-FD8D-0661-3F6D-8EF66CC7EDFC}"/>
          </ac:spMkLst>
        </pc:spChg>
        <pc:cxnChg chg="mod">
          <ac:chgData name="Dr Parag D. Pawar" userId="45f730c0-1703-4ce0-909b-efb17736071d" providerId="ADAL" clId="{629D698C-9F10-422F-9730-D8DB01D503EC}" dt="2026-01-19T13:26:57.952" v="1320" actId="1076"/>
          <ac:cxnSpMkLst>
            <pc:docMk/>
            <pc:sldMk cId="1529178498" sldId="469"/>
            <ac:cxnSpMk id="10" creationId="{2C53D0E4-A091-4867-5A6F-3EB424176E33}"/>
          </ac:cxnSpMkLst>
        </pc:cxnChg>
      </pc:sldChg>
      <pc:sldChg chg="addSp delSp modSp mod addAnim delAnim modAnim">
        <pc:chgData name="Dr Parag D. Pawar" userId="45f730c0-1703-4ce0-909b-efb17736071d" providerId="ADAL" clId="{629D698C-9F10-422F-9730-D8DB01D503EC}" dt="2026-01-20T08:52:11.155" v="2956" actId="20577"/>
        <pc:sldMkLst>
          <pc:docMk/>
          <pc:sldMk cId="4089386360" sldId="470"/>
        </pc:sldMkLst>
        <pc:spChg chg="add del mod">
          <ac:chgData name="Dr Parag D. Pawar" userId="45f730c0-1703-4ce0-909b-efb17736071d" providerId="ADAL" clId="{629D698C-9F10-422F-9730-D8DB01D503EC}" dt="2026-01-19T13:49:18.949" v="1379" actId="478"/>
          <ac:spMkLst>
            <pc:docMk/>
            <pc:sldMk cId="4089386360" sldId="470"/>
            <ac:spMk id="4" creationId="{0AB0FD59-BC67-CAA2-CDB9-64399875CC85}"/>
          </ac:spMkLst>
        </pc:spChg>
        <pc:spChg chg="add mod">
          <ac:chgData name="Dr Parag D. Pawar" userId="45f730c0-1703-4ce0-909b-efb17736071d" providerId="ADAL" clId="{629D698C-9F10-422F-9730-D8DB01D503EC}" dt="2026-01-20T08:52:11.155" v="2956" actId="20577"/>
          <ac:spMkLst>
            <pc:docMk/>
            <pc:sldMk cId="4089386360" sldId="470"/>
            <ac:spMk id="4" creationId="{4E9D5CAA-E6AF-B1D2-53E8-34BC9596001B}"/>
          </ac:spMkLst>
        </pc:spChg>
        <pc:spChg chg="add mod">
          <ac:chgData name="Dr Parag D. Pawar" userId="45f730c0-1703-4ce0-909b-efb17736071d" providerId="ADAL" clId="{629D698C-9F10-422F-9730-D8DB01D503EC}" dt="2026-01-19T13:51:42.128" v="1499" actId="14100"/>
          <ac:spMkLst>
            <pc:docMk/>
            <pc:sldMk cId="4089386360" sldId="470"/>
            <ac:spMk id="5" creationId="{54B94B0F-0709-D732-01C4-5CFC5BC29EBA}"/>
          </ac:spMkLst>
        </pc:spChg>
        <pc:spChg chg="add mod">
          <ac:chgData name="Dr Parag D. Pawar" userId="45f730c0-1703-4ce0-909b-efb17736071d" providerId="ADAL" clId="{629D698C-9F10-422F-9730-D8DB01D503EC}" dt="2026-01-19T13:51:31.836" v="1489" actId="14100"/>
          <ac:spMkLst>
            <pc:docMk/>
            <pc:sldMk cId="4089386360" sldId="470"/>
            <ac:spMk id="8" creationId="{493D3B2D-1404-30E6-DF6E-9C825657EAC0}"/>
          </ac:spMkLst>
        </pc:spChg>
      </pc:sldChg>
      <pc:sldChg chg="addSp delSp modSp mod delAnim modAnim">
        <pc:chgData name="Dr Parag D. Pawar" userId="45f730c0-1703-4ce0-909b-efb17736071d" providerId="ADAL" clId="{629D698C-9F10-422F-9730-D8DB01D503EC}" dt="2026-01-20T02:40:37.237" v="2542" actId="207"/>
        <pc:sldMkLst>
          <pc:docMk/>
          <pc:sldMk cId="2345645036" sldId="473"/>
        </pc:sldMkLst>
        <pc:spChg chg="mod">
          <ac:chgData name="Dr Parag D. Pawar" userId="45f730c0-1703-4ce0-909b-efb17736071d" providerId="ADAL" clId="{629D698C-9F10-422F-9730-D8DB01D503EC}" dt="2026-01-20T02:40:37.237" v="2542" actId="207"/>
          <ac:spMkLst>
            <pc:docMk/>
            <pc:sldMk cId="2345645036" sldId="473"/>
            <ac:spMk id="5" creationId="{41F12263-CAA8-F20E-589D-B89432182276}"/>
          </ac:spMkLst>
        </pc:spChg>
        <pc:spChg chg="add del mod">
          <ac:chgData name="Dr Parag D. Pawar" userId="45f730c0-1703-4ce0-909b-efb17736071d" providerId="ADAL" clId="{629D698C-9F10-422F-9730-D8DB01D503EC}" dt="2026-01-19T14:15:29.251" v="1652" actId="478"/>
          <ac:spMkLst>
            <pc:docMk/>
            <pc:sldMk cId="2345645036" sldId="473"/>
            <ac:spMk id="10" creationId="{24B28CBC-D2ED-4272-4EE4-D56126DB8DC4}"/>
          </ac:spMkLst>
        </pc:spChg>
      </pc:sldChg>
      <pc:sldChg chg="addSp delSp modSp mod addAnim delAnim modAnim">
        <pc:chgData name="Dr Parag D. Pawar" userId="45f730c0-1703-4ce0-909b-efb17736071d" providerId="ADAL" clId="{629D698C-9F10-422F-9730-D8DB01D503EC}" dt="2026-01-20T03:44:07.523" v="2794"/>
        <pc:sldMkLst>
          <pc:docMk/>
          <pc:sldMk cId="595983869" sldId="474"/>
        </pc:sldMkLst>
        <pc:spChg chg="mod">
          <ac:chgData name="Dr Parag D. Pawar" userId="45f730c0-1703-4ce0-909b-efb17736071d" providerId="ADAL" clId="{629D698C-9F10-422F-9730-D8DB01D503EC}" dt="2026-01-20T03:23:37.040" v="2651" actId="1076"/>
          <ac:spMkLst>
            <pc:docMk/>
            <pc:sldMk cId="595983869" sldId="474"/>
            <ac:spMk id="3" creationId="{CA623A69-A8F7-4D4D-69FC-9670FF47056D}"/>
          </ac:spMkLst>
        </pc:spChg>
        <pc:spChg chg="mod">
          <ac:chgData name="Dr Parag D. Pawar" userId="45f730c0-1703-4ce0-909b-efb17736071d" providerId="ADAL" clId="{629D698C-9F10-422F-9730-D8DB01D503EC}" dt="2026-01-19T22:58:51.587" v="2427" actId="1076"/>
          <ac:spMkLst>
            <pc:docMk/>
            <pc:sldMk cId="595983869" sldId="474"/>
            <ac:spMk id="12" creationId="{48705E88-239F-4A1F-5160-36CA6E5B2D76}"/>
          </ac:spMkLst>
        </pc:spChg>
        <pc:spChg chg="mod">
          <ac:chgData name="Dr Parag D. Pawar" userId="45f730c0-1703-4ce0-909b-efb17736071d" providerId="ADAL" clId="{629D698C-9F10-422F-9730-D8DB01D503EC}" dt="2026-01-19T14:46:04.966" v="1797" actId="1076"/>
          <ac:spMkLst>
            <pc:docMk/>
            <pc:sldMk cId="595983869" sldId="474"/>
            <ac:spMk id="13" creationId="{535CF2E7-0C42-247C-BFA3-10FC7D69BE93}"/>
          </ac:spMkLst>
        </pc:spChg>
        <pc:spChg chg="mod">
          <ac:chgData name="Dr Parag D. Pawar" userId="45f730c0-1703-4ce0-909b-efb17736071d" providerId="ADAL" clId="{629D698C-9F10-422F-9730-D8DB01D503EC}" dt="2026-01-19T22:59:53.442" v="2438" actId="14100"/>
          <ac:spMkLst>
            <pc:docMk/>
            <pc:sldMk cId="595983869" sldId="474"/>
            <ac:spMk id="25" creationId="{77041F45-1F7B-5CB4-350F-F35BA8011533}"/>
          </ac:spMkLst>
        </pc:spChg>
        <pc:spChg chg="mod">
          <ac:chgData name="Dr Parag D. Pawar" userId="45f730c0-1703-4ce0-909b-efb17736071d" providerId="ADAL" clId="{629D698C-9F10-422F-9730-D8DB01D503EC}" dt="2026-01-19T14:50:47.403" v="1819" actId="14100"/>
          <ac:spMkLst>
            <pc:docMk/>
            <pc:sldMk cId="595983869" sldId="474"/>
            <ac:spMk id="27" creationId="{608208A7-E08D-81E0-8073-D00170579F81}"/>
          </ac:spMkLst>
        </pc:spChg>
        <pc:spChg chg="mod">
          <ac:chgData name="Dr Parag D. Pawar" userId="45f730c0-1703-4ce0-909b-efb17736071d" providerId="ADAL" clId="{629D698C-9F10-422F-9730-D8DB01D503EC}" dt="2026-01-19T14:52:35.432" v="1842" actId="1036"/>
          <ac:spMkLst>
            <pc:docMk/>
            <pc:sldMk cId="595983869" sldId="474"/>
            <ac:spMk id="28" creationId="{2D2CD078-3C78-1A17-57C4-E6602F4B8ECF}"/>
          </ac:spMkLst>
        </pc:spChg>
        <pc:spChg chg="mod">
          <ac:chgData name="Dr Parag D. Pawar" userId="45f730c0-1703-4ce0-909b-efb17736071d" providerId="ADAL" clId="{629D698C-9F10-422F-9730-D8DB01D503EC}" dt="2026-01-19T14:50:31.418" v="1815" actId="14100"/>
          <ac:spMkLst>
            <pc:docMk/>
            <pc:sldMk cId="595983869" sldId="474"/>
            <ac:spMk id="30" creationId="{8DF90EEC-0F7B-DAD0-EDC8-ED82E6A7982C}"/>
          </ac:spMkLst>
        </pc:spChg>
        <pc:spChg chg="mod">
          <ac:chgData name="Dr Parag D. Pawar" userId="45f730c0-1703-4ce0-909b-efb17736071d" providerId="ADAL" clId="{629D698C-9F10-422F-9730-D8DB01D503EC}" dt="2026-01-19T14:52:32.371" v="1841" actId="1036"/>
          <ac:spMkLst>
            <pc:docMk/>
            <pc:sldMk cId="595983869" sldId="474"/>
            <ac:spMk id="31" creationId="{585FF56D-F823-C1C5-3AFC-AA7CE3537130}"/>
          </ac:spMkLst>
        </pc:spChg>
        <pc:spChg chg="mod topLvl">
          <ac:chgData name="Dr Parag D. Pawar" userId="45f730c0-1703-4ce0-909b-efb17736071d" providerId="ADAL" clId="{629D698C-9F10-422F-9730-D8DB01D503EC}" dt="2026-01-20T03:38:17.659" v="2725" actId="14100"/>
          <ac:spMkLst>
            <pc:docMk/>
            <pc:sldMk cId="595983869" sldId="474"/>
            <ac:spMk id="32" creationId="{50C725A1-2460-7395-B18D-664D62BB6F7C}"/>
          </ac:spMkLst>
        </pc:spChg>
        <pc:spChg chg="mod topLvl">
          <ac:chgData name="Dr Parag D. Pawar" userId="45f730c0-1703-4ce0-909b-efb17736071d" providerId="ADAL" clId="{629D698C-9F10-422F-9730-D8DB01D503EC}" dt="2026-01-20T03:27:23.543" v="2703" actId="165"/>
          <ac:spMkLst>
            <pc:docMk/>
            <pc:sldMk cId="595983869" sldId="474"/>
            <ac:spMk id="33" creationId="{F84C6970-C129-9E77-230A-99C842CB8F2D}"/>
          </ac:spMkLst>
        </pc:spChg>
        <pc:spChg chg="add mod">
          <ac:chgData name="Dr Parag D. Pawar" userId="45f730c0-1703-4ce0-909b-efb17736071d" providerId="ADAL" clId="{629D698C-9F10-422F-9730-D8DB01D503EC}" dt="2026-01-20T03:38:20.502" v="2726" actId="14100"/>
          <ac:spMkLst>
            <pc:docMk/>
            <pc:sldMk cId="595983869" sldId="474"/>
            <ac:spMk id="43" creationId="{6EA7F3F4-2494-3425-B15C-BB23E9B6D729}"/>
          </ac:spMkLst>
        </pc:spChg>
        <pc:spChg chg="add mod">
          <ac:chgData name="Dr Parag D. Pawar" userId="45f730c0-1703-4ce0-909b-efb17736071d" providerId="ADAL" clId="{629D698C-9F10-422F-9730-D8DB01D503EC}" dt="2026-01-20T03:39:03.515" v="2782" actId="1076"/>
          <ac:spMkLst>
            <pc:docMk/>
            <pc:sldMk cId="595983869" sldId="474"/>
            <ac:spMk id="44" creationId="{F30620D9-0017-CC7E-1FBF-29E490A8783E}"/>
          </ac:spMkLst>
        </pc:spChg>
        <pc:grpChg chg="del mod">
          <ac:chgData name="Dr Parag D. Pawar" userId="45f730c0-1703-4ce0-909b-efb17736071d" providerId="ADAL" clId="{629D698C-9F10-422F-9730-D8DB01D503EC}" dt="2026-01-20T03:27:23.543" v="2703" actId="165"/>
          <ac:grpSpMkLst>
            <pc:docMk/>
            <pc:sldMk cId="595983869" sldId="474"/>
            <ac:grpSpMk id="34" creationId="{898872F4-1FEB-2231-D222-830F4172CE88}"/>
          </ac:grpSpMkLst>
        </pc:grpChg>
        <pc:graphicFrameChg chg="mod modGraphic">
          <ac:chgData name="Dr Parag D. Pawar" userId="45f730c0-1703-4ce0-909b-efb17736071d" providerId="ADAL" clId="{629D698C-9F10-422F-9730-D8DB01D503EC}" dt="2026-01-19T14:51:10.695" v="1828" actId="20577"/>
          <ac:graphicFrameMkLst>
            <pc:docMk/>
            <pc:sldMk cId="595983869" sldId="474"/>
            <ac:graphicFrameMk id="26" creationId="{3B6BA4BF-CF6D-23B3-BFB4-BEA7F519CBEA}"/>
          </ac:graphicFrameMkLst>
        </pc:graphicFrameChg>
        <pc:picChg chg="add mod">
          <ac:chgData name="Dr Parag D. Pawar" userId="45f730c0-1703-4ce0-909b-efb17736071d" providerId="ADAL" clId="{629D698C-9F10-422F-9730-D8DB01D503EC}" dt="2026-01-20T03:26:19.818" v="2697" actId="1036"/>
          <ac:picMkLst>
            <pc:docMk/>
            <pc:sldMk cId="595983869" sldId="474"/>
            <ac:picMk id="38" creationId="{00C01CF0-084D-BA6D-A214-F27612C65609}"/>
          </ac:picMkLst>
        </pc:picChg>
        <pc:picChg chg="add mod">
          <ac:chgData name="Dr Parag D. Pawar" userId="45f730c0-1703-4ce0-909b-efb17736071d" providerId="ADAL" clId="{629D698C-9F10-422F-9730-D8DB01D503EC}" dt="2026-01-20T03:26:19.818" v="2697" actId="1036"/>
          <ac:picMkLst>
            <pc:docMk/>
            <pc:sldMk cId="595983869" sldId="474"/>
            <ac:picMk id="40" creationId="{4BBDCADD-D523-ABDE-8F7A-9E3D87CDBEDE}"/>
          </ac:picMkLst>
        </pc:picChg>
        <pc:picChg chg="add mod">
          <ac:chgData name="Dr Parag D. Pawar" userId="45f730c0-1703-4ce0-909b-efb17736071d" providerId="ADAL" clId="{629D698C-9F10-422F-9730-D8DB01D503EC}" dt="2026-01-20T03:26:19.818" v="2697" actId="1036"/>
          <ac:picMkLst>
            <pc:docMk/>
            <pc:sldMk cId="595983869" sldId="474"/>
            <ac:picMk id="41" creationId="{B1A53136-3435-A20B-5E11-AAD0DDCDF4A1}"/>
          </ac:picMkLst>
        </pc:picChg>
        <pc:picChg chg="add mod">
          <ac:chgData name="Dr Parag D. Pawar" userId="45f730c0-1703-4ce0-909b-efb17736071d" providerId="ADAL" clId="{629D698C-9F10-422F-9730-D8DB01D503EC}" dt="2026-01-20T03:26:19.818" v="2697" actId="1036"/>
          <ac:picMkLst>
            <pc:docMk/>
            <pc:sldMk cId="595983869" sldId="474"/>
            <ac:picMk id="42" creationId="{B9F9926D-5860-EAE9-692F-46E00FE573EB}"/>
          </ac:picMkLst>
        </pc:picChg>
        <pc:picChg chg="add mod">
          <ac:chgData name="Dr Parag D. Pawar" userId="45f730c0-1703-4ce0-909b-efb17736071d" providerId="ADAL" clId="{629D698C-9F10-422F-9730-D8DB01D503EC}" dt="2026-01-20T03:44:02.898" v="2793" actId="1076"/>
          <ac:picMkLst>
            <pc:docMk/>
            <pc:sldMk cId="595983869" sldId="474"/>
            <ac:picMk id="45" creationId="{DD446CF0-4B95-F09D-FEA9-62C42B69F632}"/>
          </ac:picMkLst>
        </pc:picChg>
      </pc:sldChg>
      <pc:sldChg chg="addSp delSp modSp mod delAnim modAnim">
        <pc:chgData name="Dr Parag D. Pawar" userId="45f730c0-1703-4ce0-909b-efb17736071d" providerId="ADAL" clId="{629D698C-9F10-422F-9730-D8DB01D503EC}" dt="2026-01-20T11:42:34" v="3020" actId="20577"/>
        <pc:sldMkLst>
          <pc:docMk/>
          <pc:sldMk cId="2441809617" sldId="475"/>
        </pc:sldMkLst>
        <pc:spChg chg="add mod">
          <ac:chgData name="Dr Parag D. Pawar" userId="45f730c0-1703-4ce0-909b-efb17736071d" providerId="ADAL" clId="{629D698C-9F10-422F-9730-D8DB01D503EC}" dt="2026-01-19T13:58:59.577" v="1534" actId="1076"/>
          <ac:spMkLst>
            <pc:docMk/>
            <pc:sldMk cId="2441809617" sldId="475"/>
            <ac:spMk id="4" creationId="{53381BD9-B0D5-DCCF-2F5E-D061925385DC}"/>
          </ac:spMkLst>
        </pc:spChg>
        <pc:spChg chg="add del mod">
          <ac:chgData name="Dr Parag D. Pawar" userId="45f730c0-1703-4ce0-909b-efb17736071d" providerId="ADAL" clId="{629D698C-9F10-422F-9730-D8DB01D503EC}" dt="2026-01-19T13:58:30.440" v="1522" actId="478"/>
          <ac:spMkLst>
            <pc:docMk/>
            <pc:sldMk cId="2441809617" sldId="475"/>
            <ac:spMk id="9" creationId="{A7B63678-6325-8EFD-065E-AAB5C5C953AD}"/>
          </ac:spMkLst>
        </pc:spChg>
        <pc:spChg chg="del">
          <ac:chgData name="Dr Parag D. Pawar" userId="45f730c0-1703-4ce0-909b-efb17736071d" providerId="ADAL" clId="{629D698C-9F10-422F-9730-D8DB01D503EC}" dt="2026-01-19T13:57:05.657" v="1505" actId="478"/>
          <ac:spMkLst>
            <pc:docMk/>
            <pc:sldMk cId="2441809617" sldId="475"/>
            <ac:spMk id="10" creationId="{929DC6F3-DA05-7603-D6F3-5F0B65D40E05}"/>
          </ac:spMkLst>
        </pc:spChg>
        <pc:spChg chg="del">
          <ac:chgData name="Dr Parag D. Pawar" userId="45f730c0-1703-4ce0-909b-efb17736071d" providerId="ADAL" clId="{629D698C-9F10-422F-9730-D8DB01D503EC}" dt="2026-01-19T13:57:05.657" v="1505" actId="478"/>
          <ac:spMkLst>
            <pc:docMk/>
            <pc:sldMk cId="2441809617" sldId="475"/>
            <ac:spMk id="12" creationId="{88D665BC-2881-9163-9EFC-3B7DF47A119A}"/>
          </ac:spMkLst>
        </pc:spChg>
        <pc:spChg chg="add mod">
          <ac:chgData name="Dr Parag D. Pawar" userId="45f730c0-1703-4ce0-909b-efb17736071d" providerId="ADAL" clId="{629D698C-9F10-422F-9730-D8DB01D503EC}" dt="2026-01-19T13:58:43.630" v="1529" actId="1076"/>
          <ac:spMkLst>
            <pc:docMk/>
            <pc:sldMk cId="2441809617" sldId="475"/>
            <ac:spMk id="13" creationId="{F262B389-EA5B-0784-EFFA-DADE501F4EA0}"/>
          </ac:spMkLst>
        </pc:spChg>
        <pc:spChg chg="del">
          <ac:chgData name="Dr Parag D. Pawar" userId="45f730c0-1703-4ce0-909b-efb17736071d" providerId="ADAL" clId="{629D698C-9F10-422F-9730-D8DB01D503EC}" dt="2026-01-19T13:57:21.821" v="1509" actId="478"/>
          <ac:spMkLst>
            <pc:docMk/>
            <pc:sldMk cId="2441809617" sldId="475"/>
            <ac:spMk id="15" creationId="{DE3B9546-7A57-0C07-0E83-84F5B982AD26}"/>
          </ac:spMkLst>
        </pc:spChg>
        <pc:spChg chg="add mod">
          <ac:chgData name="Dr Parag D. Pawar" userId="45f730c0-1703-4ce0-909b-efb17736071d" providerId="ADAL" clId="{629D698C-9F10-422F-9730-D8DB01D503EC}" dt="2026-01-20T03:30:05.379" v="2711"/>
          <ac:spMkLst>
            <pc:docMk/>
            <pc:sldMk cId="2441809617" sldId="475"/>
            <ac:spMk id="15" creationId="{E178CDB7-12C4-9E1B-4C46-C4355FABB6C3}"/>
          </ac:spMkLst>
        </pc:spChg>
        <pc:spChg chg="add mod">
          <ac:chgData name="Dr Parag D. Pawar" userId="45f730c0-1703-4ce0-909b-efb17736071d" providerId="ADAL" clId="{629D698C-9F10-422F-9730-D8DB01D503EC}" dt="2026-01-19T13:59:16.147" v="1538" actId="20577"/>
          <ac:spMkLst>
            <pc:docMk/>
            <pc:sldMk cId="2441809617" sldId="475"/>
            <ac:spMk id="17" creationId="{097476D8-0B05-9AE4-A6F0-CBFD1DBC2987}"/>
          </ac:spMkLst>
        </pc:spChg>
        <pc:spChg chg="add mod">
          <ac:chgData name="Dr Parag D. Pawar" userId="45f730c0-1703-4ce0-909b-efb17736071d" providerId="ADAL" clId="{629D698C-9F10-422F-9730-D8DB01D503EC}" dt="2026-01-20T03:29:04.118" v="2706" actId="20577"/>
          <ac:spMkLst>
            <pc:docMk/>
            <pc:sldMk cId="2441809617" sldId="475"/>
            <ac:spMk id="18" creationId="{C94B340C-23B6-AF89-42DF-908412F6FF80}"/>
          </ac:spMkLst>
        </pc:spChg>
        <pc:spChg chg="add mod">
          <ac:chgData name="Dr Parag D. Pawar" userId="45f730c0-1703-4ce0-909b-efb17736071d" providerId="ADAL" clId="{629D698C-9F10-422F-9730-D8DB01D503EC}" dt="2026-01-20T03:30:30.206" v="2719" actId="14100"/>
          <ac:spMkLst>
            <pc:docMk/>
            <pc:sldMk cId="2441809617" sldId="475"/>
            <ac:spMk id="19" creationId="{56B3D8D2-5826-D782-1D46-4FE936B4F70F}"/>
          </ac:spMkLst>
        </pc:spChg>
        <pc:spChg chg="add del mod">
          <ac:chgData name="Dr Parag D. Pawar" userId="45f730c0-1703-4ce0-909b-efb17736071d" providerId="ADAL" clId="{629D698C-9F10-422F-9730-D8DB01D503EC}" dt="2026-01-19T13:59:53.504" v="1560" actId="478"/>
          <ac:spMkLst>
            <pc:docMk/>
            <pc:sldMk cId="2441809617" sldId="475"/>
            <ac:spMk id="19" creationId="{894F3BEF-BB91-BB22-EA76-3B12E53ED1A6}"/>
          </ac:spMkLst>
        </pc:spChg>
        <pc:spChg chg="add mod">
          <ac:chgData name="Dr Parag D. Pawar" userId="45f730c0-1703-4ce0-909b-efb17736071d" providerId="ADAL" clId="{629D698C-9F10-422F-9730-D8DB01D503EC}" dt="2026-01-19T13:59:50.012" v="1559"/>
          <ac:spMkLst>
            <pc:docMk/>
            <pc:sldMk cId="2441809617" sldId="475"/>
            <ac:spMk id="20" creationId="{DE660959-6F34-85A7-05C1-0ED17D803829}"/>
          </ac:spMkLst>
        </pc:spChg>
        <pc:spChg chg="add mod">
          <ac:chgData name="Dr Parag D. Pawar" userId="45f730c0-1703-4ce0-909b-efb17736071d" providerId="ADAL" clId="{629D698C-9F10-422F-9730-D8DB01D503EC}" dt="2026-01-19T13:59:50.012" v="1559"/>
          <ac:spMkLst>
            <pc:docMk/>
            <pc:sldMk cId="2441809617" sldId="475"/>
            <ac:spMk id="21" creationId="{E2DC5633-DC9B-E8C6-EC9E-4700AA1184E3}"/>
          </ac:spMkLst>
        </pc:spChg>
        <pc:spChg chg="add mod">
          <ac:chgData name="Dr Parag D. Pawar" userId="45f730c0-1703-4ce0-909b-efb17736071d" providerId="ADAL" clId="{629D698C-9F10-422F-9730-D8DB01D503EC}" dt="2026-01-19T13:59:50.012" v="1559"/>
          <ac:spMkLst>
            <pc:docMk/>
            <pc:sldMk cId="2441809617" sldId="475"/>
            <ac:spMk id="23" creationId="{4C2FDDDC-45F8-FA68-7B13-3E0C32C9D78E}"/>
          </ac:spMkLst>
        </pc:spChg>
        <pc:spChg chg="add mod">
          <ac:chgData name="Dr Parag D. Pawar" userId="45f730c0-1703-4ce0-909b-efb17736071d" providerId="ADAL" clId="{629D698C-9F10-422F-9730-D8DB01D503EC}" dt="2026-01-20T11:42:30.655" v="3019" actId="20577"/>
          <ac:spMkLst>
            <pc:docMk/>
            <pc:sldMk cId="2441809617" sldId="475"/>
            <ac:spMk id="28" creationId="{8EDBD9E4-9E3F-4434-E141-09B13C2DC3E6}"/>
          </ac:spMkLst>
        </pc:spChg>
        <pc:spChg chg="add mod">
          <ac:chgData name="Dr Parag D. Pawar" userId="45f730c0-1703-4ce0-909b-efb17736071d" providerId="ADAL" clId="{629D698C-9F10-422F-9730-D8DB01D503EC}" dt="2026-01-20T11:42:34" v="3020" actId="20577"/>
          <ac:spMkLst>
            <pc:docMk/>
            <pc:sldMk cId="2441809617" sldId="475"/>
            <ac:spMk id="30" creationId="{197F2891-2C68-5875-E1BE-7A26309C8D0B}"/>
          </ac:spMkLst>
        </pc:spChg>
        <pc:spChg chg="add mod">
          <ac:chgData name="Dr Parag D. Pawar" userId="45f730c0-1703-4ce0-909b-efb17736071d" providerId="ADAL" clId="{629D698C-9F10-422F-9730-D8DB01D503EC}" dt="2026-01-20T11:42:01.445" v="3016" actId="20577"/>
          <ac:spMkLst>
            <pc:docMk/>
            <pc:sldMk cId="2441809617" sldId="475"/>
            <ac:spMk id="31" creationId="{83BF30B8-60ED-7F14-6485-0EF1CA9199AB}"/>
          </ac:spMkLst>
        </pc:spChg>
        <pc:spChg chg="del">
          <ac:chgData name="Dr Parag D. Pawar" userId="45f730c0-1703-4ce0-909b-efb17736071d" providerId="ADAL" clId="{629D698C-9F10-422F-9730-D8DB01D503EC}" dt="2026-01-19T13:57:11.817" v="1507" actId="478"/>
          <ac:spMkLst>
            <pc:docMk/>
            <pc:sldMk cId="2441809617" sldId="475"/>
            <ac:spMk id="39" creationId="{C9763BFB-8453-EB03-97CC-E658F92DF152}"/>
          </ac:spMkLst>
        </pc:spChg>
        <pc:grpChg chg="mod">
          <ac:chgData name="Dr Parag D. Pawar" userId="45f730c0-1703-4ce0-909b-efb17736071d" providerId="ADAL" clId="{629D698C-9F10-422F-9730-D8DB01D503EC}" dt="2026-01-20T03:30:07.976" v="2713" actId="1076"/>
          <ac:grpSpMkLst>
            <pc:docMk/>
            <pc:sldMk cId="2441809617" sldId="475"/>
            <ac:grpSpMk id="38" creationId="{93731996-D3FF-C4C8-5A7B-926744049EDE}"/>
          </ac:grpSpMkLst>
        </pc:grpChg>
        <pc:graphicFrameChg chg="add del mod">
          <ac:chgData name="Dr Parag D. Pawar" userId="45f730c0-1703-4ce0-909b-efb17736071d" providerId="ADAL" clId="{629D698C-9F10-422F-9730-D8DB01D503EC}" dt="2026-01-19T13:58:00.440" v="1513" actId="478"/>
          <ac:graphicFrameMkLst>
            <pc:docMk/>
            <pc:sldMk cId="2441809617" sldId="475"/>
            <ac:graphicFrameMk id="5" creationId="{DBFBCBC4-D9E1-2074-652F-A24DA8E2FF65}"/>
          </ac:graphicFrameMkLst>
        </pc:graphicFrameChg>
        <pc:picChg chg="add mod">
          <ac:chgData name="Dr Parag D. Pawar" userId="45f730c0-1703-4ce0-909b-efb17736071d" providerId="ADAL" clId="{629D698C-9F10-422F-9730-D8DB01D503EC}" dt="2026-01-20T03:29:41.832" v="2708" actId="1076"/>
          <ac:picMkLst>
            <pc:docMk/>
            <pc:sldMk cId="2441809617" sldId="475"/>
            <ac:picMk id="5" creationId="{B5542BDB-4197-2C55-3A64-97B117B2E76F}"/>
          </ac:picMkLst>
        </pc:picChg>
        <pc:picChg chg="add mod">
          <ac:chgData name="Dr Parag D. Pawar" userId="45f730c0-1703-4ce0-909b-efb17736071d" providerId="ADAL" clId="{629D698C-9F10-422F-9730-D8DB01D503EC}" dt="2026-01-20T03:29:41.832" v="2708" actId="1076"/>
          <ac:picMkLst>
            <pc:docMk/>
            <pc:sldMk cId="2441809617" sldId="475"/>
            <ac:picMk id="9" creationId="{36F85823-5B62-6369-2DE5-BE97686B4DD0}"/>
          </ac:picMkLst>
        </pc:picChg>
        <pc:picChg chg="add mod">
          <ac:chgData name="Dr Parag D. Pawar" userId="45f730c0-1703-4ce0-909b-efb17736071d" providerId="ADAL" clId="{629D698C-9F10-422F-9730-D8DB01D503EC}" dt="2026-01-20T03:29:55.551" v="2710" actId="1076"/>
          <ac:picMkLst>
            <pc:docMk/>
            <pc:sldMk cId="2441809617" sldId="475"/>
            <ac:picMk id="10" creationId="{655C8F43-E8E7-75B2-103B-F63D056C356C}"/>
          </ac:picMkLst>
        </pc:picChg>
        <pc:picChg chg="add mod">
          <ac:chgData name="Dr Parag D. Pawar" userId="45f730c0-1703-4ce0-909b-efb17736071d" providerId="ADAL" clId="{629D698C-9F10-422F-9730-D8DB01D503EC}" dt="2026-01-20T03:29:55.551" v="2710" actId="1076"/>
          <ac:picMkLst>
            <pc:docMk/>
            <pc:sldMk cId="2441809617" sldId="475"/>
            <ac:picMk id="12" creationId="{00B53E23-FDB9-C315-1115-0C469C4CAFE6}"/>
          </ac:picMkLst>
        </pc:picChg>
      </pc:sldChg>
      <pc:sldChg chg="addSp modSp mod modAnim">
        <pc:chgData name="Dr Parag D. Pawar" userId="45f730c0-1703-4ce0-909b-efb17736071d" providerId="ADAL" clId="{629D698C-9F10-422F-9730-D8DB01D503EC}" dt="2026-01-20T03:46:12.523" v="2821"/>
        <pc:sldMkLst>
          <pc:docMk/>
          <pc:sldMk cId="3188580131" sldId="476"/>
        </pc:sldMkLst>
        <pc:spChg chg="add mod">
          <ac:chgData name="Dr Parag D. Pawar" userId="45f730c0-1703-4ce0-909b-efb17736071d" providerId="ADAL" clId="{629D698C-9F10-422F-9730-D8DB01D503EC}" dt="2026-01-20T03:46:05.889" v="2819" actId="1076"/>
          <ac:spMkLst>
            <pc:docMk/>
            <pc:sldMk cId="3188580131" sldId="476"/>
            <ac:spMk id="4" creationId="{9879F648-8CDF-C291-B1D5-01E6264C3F03}"/>
          </ac:spMkLst>
        </pc:spChg>
        <pc:spChg chg="add mod">
          <ac:chgData name="Dr Parag D. Pawar" userId="45f730c0-1703-4ce0-909b-efb17736071d" providerId="ADAL" clId="{629D698C-9F10-422F-9730-D8DB01D503EC}" dt="2026-01-20T03:46:03.057" v="2818" actId="692"/>
          <ac:spMkLst>
            <pc:docMk/>
            <pc:sldMk cId="3188580131" sldId="476"/>
            <ac:spMk id="5" creationId="{D887F426-8B67-3AC4-3C9A-CDF11B1308AE}"/>
          </ac:spMkLst>
        </pc:spChg>
        <pc:picChg chg="add mod">
          <ac:chgData name="Dr Parag D. Pawar" userId="45f730c0-1703-4ce0-909b-efb17736071d" providerId="ADAL" clId="{629D698C-9F10-422F-9730-D8DB01D503EC}" dt="2026-01-20T03:45:17.220" v="2795"/>
          <ac:picMkLst>
            <pc:docMk/>
            <pc:sldMk cId="3188580131" sldId="476"/>
            <ac:picMk id="3" creationId="{60EDC2D5-69C0-3A68-8850-59E7272FFAC6}"/>
          </ac:picMkLst>
        </pc:picChg>
      </pc:sldChg>
      <pc:sldChg chg="modSp mod addAnim delAnim modAnim">
        <pc:chgData name="Dr Parag D. Pawar" userId="45f730c0-1703-4ce0-909b-efb17736071d" providerId="ADAL" clId="{629D698C-9F10-422F-9730-D8DB01D503EC}" dt="2026-01-20T03:52:21.390" v="2836"/>
        <pc:sldMkLst>
          <pc:docMk/>
          <pc:sldMk cId="1302725392" sldId="482"/>
        </pc:sldMkLst>
        <pc:spChg chg="mod">
          <ac:chgData name="Dr Parag D. Pawar" userId="45f730c0-1703-4ce0-909b-efb17736071d" providerId="ADAL" clId="{629D698C-9F10-422F-9730-D8DB01D503EC}" dt="2026-01-20T03:47:10.272" v="2824" actId="14100"/>
          <ac:spMkLst>
            <pc:docMk/>
            <pc:sldMk cId="1302725392" sldId="482"/>
            <ac:spMk id="22" creationId="{5D453177-6A9F-F2DB-FC71-5A116790D0A9}"/>
          </ac:spMkLst>
        </pc:spChg>
      </pc:sldChg>
      <pc:sldChg chg="add del">
        <pc:chgData name="Dr Parag D. Pawar" userId="45f730c0-1703-4ce0-909b-efb17736071d" providerId="ADAL" clId="{629D698C-9F10-422F-9730-D8DB01D503EC}" dt="2026-01-19T14:52:57.173" v="1843" actId="47"/>
        <pc:sldMkLst>
          <pc:docMk/>
          <pc:sldMk cId="88638603" sldId="483"/>
        </pc:sldMkLst>
      </pc:sldChg>
      <pc:sldChg chg="modSp add del mod">
        <pc:chgData name="Dr Parag D. Pawar" userId="45f730c0-1703-4ce0-909b-efb17736071d" providerId="ADAL" clId="{629D698C-9F10-422F-9730-D8DB01D503EC}" dt="2026-01-20T12:51:31.463" v="3021" actId="47"/>
        <pc:sldMkLst>
          <pc:docMk/>
          <pc:sldMk cId="3144232799" sldId="483"/>
        </pc:sldMkLst>
        <pc:spChg chg="mod">
          <ac:chgData name="Dr Parag D. Pawar" userId="45f730c0-1703-4ce0-909b-efb17736071d" providerId="ADAL" clId="{629D698C-9F10-422F-9730-D8DB01D503EC}" dt="2026-01-19T23:11:58.580" v="2446" actId="207"/>
          <ac:spMkLst>
            <pc:docMk/>
            <pc:sldMk cId="3144232799" sldId="483"/>
            <ac:spMk id="2" creationId="{6EFC6F5B-A4E2-FDF7-791C-8529724959AC}"/>
          </ac:spMkLst>
        </pc:spChg>
        <pc:spChg chg="mod">
          <ac:chgData name="Dr Parag D. Pawar" userId="45f730c0-1703-4ce0-909b-efb17736071d" providerId="ADAL" clId="{629D698C-9F10-422F-9730-D8DB01D503EC}" dt="2026-01-19T23:12:26.136" v="2451" actId="113"/>
          <ac:spMkLst>
            <pc:docMk/>
            <pc:sldMk cId="3144232799" sldId="483"/>
            <ac:spMk id="7" creationId="{7FA2725E-F49C-F2A5-5F0B-B63BDA6CEDBA}"/>
          </ac:spMkLst>
        </pc:spChg>
      </pc:sldChg>
      <pc:sldChg chg="addSp delSp modSp add del mod">
        <pc:chgData name="Dr Parag D. Pawar" userId="45f730c0-1703-4ce0-909b-efb17736071d" providerId="ADAL" clId="{629D698C-9F10-422F-9730-D8DB01D503EC}" dt="2026-01-20T12:51:31.463" v="3021" actId="47"/>
        <pc:sldMkLst>
          <pc:docMk/>
          <pc:sldMk cId="4256557444" sldId="484"/>
        </pc:sldMkLst>
        <pc:spChg chg="del">
          <ac:chgData name="Dr Parag D. Pawar" userId="45f730c0-1703-4ce0-909b-efb17736071d" providerId="ADAL" clId="{629D698C-9F10-422F-9730-D8DB01D503EC}" dt="2026-01-19T23:13:37.660" v="2453" actId="478"/>
          <ac:spMkLst>
            <pc:docMk/>
            <pc:sldMk cId="4256557444" sldId="484"/>
            <ac:spMk id="3" creationId="{529FAE82-3C5C-8903-8ECB-0D7F37AA958A}"/>
          </ac:spMkLst>
        </pc:spChg>
        <pc:spChg chg="add del mod">
          <ac:chgData name="Dr Parag D. Pawar" userId="45f730c0-1703-4ce0-909b-efb17736071d" providerId="ADAL" clId="{629D698C-9F10-422F-9730-D8DB01D503EC}" dt="2026-01-19T23:13:41.275" v="2454" actId="478"/>
          <ac:spMkLst>
            <pc:docMk/>
            <pc:sldMk cId="4256557444" sldId="484"/>
            <ac:spMk id="14" creationId="{8BBAE45F-6386-CAC8-E4B1-DFD8830A350F}"/>
          </ac:spMkLst>
        </pc:spChg>
        <pc:spChg chg="add mod">
          <ac:chgData name="Dr Parag D. Pawar" userId="45f730c0-1703-4ce0-909b-efb17736071d" providerId="ADAL" clId="{629D698C-9F10-422F-9730-D8DB01D503EC}" dt="2026-01-19T23:13:49.415" v="2455"/>
          <ac:spMkLst>
            <pc:docMk/>
            <pc:sldMk cId="4256557444" sldId="484"/>
            <ac:spMk id="15" creationId="{B0CB1004-69C7-8A36-EABB-90E5BFA7EA53}"/>
          </ac:spMkLst>
        </pc:spChg>
      </pc:sldChg>
      <pc:sldChg chg="new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1627255816" sldId="485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696775344" sldId="486"/>
        </pc:sldMkLst>
      </pc:sldChg>
      <pc:sldChg chg="add del">
        <pc:chgData name="Dr Parag D. Pawar" userId="45f730c0-1703-4ce0-909b-efb17736071d" providerId="ADAL" clId="{629D698C-9F10-422F-9730-D8DB01D503EC}" dt="2026-01-20T12:51:31.463" v="3021" actId="47"/>
        <pc:sldMkLst>
          <pc:docMk/>
          <pc:sldMk cId="4155893163" sldId="487"/>
        </pc:sldMkLst>
      </pc:sldChg>
    </pc:docChg>
  </pc:docChgLst>
  <pc:docChgLst>
    <pc:chgData name="Dr Parag D. Pawar" userId="45f730c0-1703-4ce0-909b-efb17736071d" providerId="ADAL" clId="{CD4D9D87-25C2-47DB-AE56-A86177B2B98E}"/>
    <pc:docChg chg="undo redo custSel addSld delSld modSld sldOrd">
      <pc:chgData name="Dr Parag D. Pawar" userId="45f730c0-1703-4ce0-909b-efb17736071d" providerId="ADAL" clId="{CD4D9D87-25C2-47DB-AE56-A86177B2B98E}" dt="2026-01-19T00:56:00.588" v="2003" actId="20577"/>
      <pc:docMkLst>
        <pc:docMk/>
      </pc:docMkLst>
      <pc:sldChg chg="delSp modSp add mod delAnim">
        <pc:chgData name="Dr Parag D. Pawar" userId="45f730c0-1703-4ce0-909b-efb17736071d" providerId="ADAL" clId="{CD4D9D87-25C2-47DB-AE56-A86177B2B98E}" dt="2026-01-18T10:29:47.399" v="1859" actId="20577"/>
        <pc:sldMkLst>
          <pc:docMk/>
          <pc:sldMk cId="337489126" sldId="266"/>
        </pc:sldMkLst>
        <pc:spChg chg="mod">
          <ac:chgData name="Dr Parag D. Pawar" userId="45f730c0-1703-4ce0-909b-efb17736071d" providerId="ADAL" clId="{CD4D9D87-25C2-47DB-AE56-A86177B2B98E}" dt="2026-01-18T10:28:44.365" v="1857" actId="207"/>
          <ac:spMkLst>
            <pc:docMk/>
            <pc:sldMk cId="337489126" sldId="266"/>
            <ac:spMk id="2" creationId="{6EFC6F5B-A4E2-FDF7-791C-8529724959AC}"/>
          </ac:spMkLst>
        </pc:spChg>
        <pc:spChg chg="mod">
          <ac:chgData name="Dr Parag D. Pawar" userId="45f730c0-1703-4ce0-909b-efb17736071d" providerId="ADAL" clId="{CD4D9D87-25C2-47DB-AE56-A86177B2B98E}" dt="2026-01-18T10:29:47.399" v="1859" actId="20577"/>
          <ac:spMkLst>
            <pc:docMk/>
            <pc:sldMk cId="337489126" sldId="266"/>
            <ac:spMk id="3" creationId="{6CD19937-7834-3C0E-85C3-3AE400AA1D46}"/>
          </ac:spMkLst>
        </pc:spChg>
      </pc:sldChg>
      <pc:sldChg chg="add">
        <pc:chgData name="Dr Parag D. Pawar" userId="45f730c0-1703-4ce0-909b-efb17736071d" providerId="ADAL" clId="{CD4D9D87-25C2-47DB-AE56-A86177B2B98E}" dt="2025-12-31T00:35:44.090" v="2"/>
        <pc:sldMkLst>
          <pc:docMk/>
          <pc:sldMk cId="2632970591" sldId="268"/>
        </pc:sldMkLst>
      </pc:sldChg>
      <pc:sldChg chg="add">
        <pc:chgData name="Dr Parag D. Pawar" userId="45f730c0-1703-4ce0-909b-efb17736071d" providerId="ADAL" clId="{CD4D9D87-25C2-47DB-AE56-A86177B2B98E}" dt="2025-12-31T00:35:44.090" v="2"/>
        <pc:sldMkLst>
          <pc:docMk/>
          <pc:sldMk cId="1340385089" sldId="270"/>
        </pc:sldMkLst>
      </pc:sldChg>
      <pc:sldChg chg="add">
        <pc:chgData name="Dr Parag D. Pawar" userId="45f730c0-1703-4ce0-909b-efb17736071d" providerId="ADAL" clId="{CD4D9D87-25C2-47DB-AE56-A86177B2B98E}" dt="2025-12-31T00:35:44.090" v="2"/>
        <pc:sldMkLst>
          <pc:docMk/>
          <pc:sldMk cId="1522409346" sldId="271"/>
        </pc:sldMkLst>
      </pc:sldChg>
      <pc:sldChg chg="add">
        <pc:chgData name="Dr Parag D. Pawar" userId="45f730c0-1703-4ce0-909b-efb17736071d" providerId="ADAL" clId="{CD4D9D87-25C2-47DB-AE56-A86177B2B98E}" dt="2025-12-31T00:35:44.090" v="2"/>
        <pc:sldMkLst>
          <pc:docMk/>
          <pc:sldMk cId="1393927390" sldId="272"/>
        </pc:sldMkLst>
      </pc:sldChg>
      <pc:sldChg chg="addSp delSp modSp add del mod modAnim">
        <pc:chgData name="Dr Parag D. Pawar" userId="45f730c0-1703-4ce0-909b-efb17736071d" providerId="ADAL" clId="{CD4D9D87-25C2-47DB-AE56-A86177B2B98E}" dt="2026-01-18T10:26:08.512" v="1849"/>
        <pc:sldMkLst>
          <pc:docMk/>
          <pc:sldMk cId="1767313535" sldId="282"/>
        </pc:sldMkLst>
        <pc:spChg chg="mod">
          <ac:chgData name="Dr Parag D. Pawar" userId="45f730c0-1703-4ce0-909b-efb17736071d" providerId="ADAL" clId="{CD4D9D87-25C2-47DB-AE56-A86177B2B98E}" dt="2026-01-18T10:25:12.100" v="1842"/>
          <ac:spMkLst>
            <pc:docMk/>
            <pc:sldMk cId="1767313535" sldId="282"/>
            <ac:spMk id="2" creationId="{FA4CBE99-EF3E-A04D-B95B-C370FE292317}"/>
          </ac:spMkLst>
        </pc:spChg>
        <pc:spChg chg="add mod">
          <ac:chgData name="Dr Parag D. Pawar" userId="45f730c0-1703-4ce0-909b-efb17736071d" providerId="ADAL" clId="{CD4D9D87-25C2-47DB-AE56-A86177B2B98E}" dt="2026-01-18T10:25:29.744" v="1846"/>
          <ac:spMkLst>
            <pc:docMk/>
            <pc:sldMk cId="1767313535" sldId="282"/>
            <ac:spMk id="4" creationId="{4FBC0215-898C-6871-F8C1-2638CD0AE079}"/>
          </ac:spMkLst>
        </pc:spChg>
        <pc:spChg chg="add mod">
          <ac:chgData name="Dr Parag D. Pawar" userId="45f730c0-1703-4ce0-909b-efb17736071d" providerId="ADAL" clId="{CD4D9D87-25C2-47DB-AE56-A86177B2B98E}" dt="2026-01-18T10:25:58.025" v="1848" actId="1076"/>
          <ac:spMkLst>
            <pc:docMk/>
            <pc:sldMk cId="1767313535" sldId="282"/>
            <ac:spMk id="6" creationId="{669EDA67-38BD-D8BB-C928-6808590C2D28}"/>
          </ac:spMkLst>
        </pc:spChg>
        <pc:spChg chg="add mod">
          <ac:chgData name="Dr Parag D. Pawar" userId="45f730c0-1703-4ce0-909b-efb17736071d" providerId="ADAL" clId="{CD4D9D87-25C2-47DB-AE56-A86177B2B98E}" dt="2026-01-18T10:25:58.025" v="1848" actId="1076"/>
          <ac:spMkLst>
            <pc:docMk/>
            <pc:sldMk cId="1767313535" sldId="282"/>
            <ac:spMk id="7" creationId="{BF1B265D-C018-3F09-1DE3-2BA9DB85386F}"/>
          </ac:spMkLst>
        </pc:spChg>
        <pc:spChg chg="add mod">
          <ac:chgData name="Dr Parag D. Pawar" userId="45f730c0-1703-4ce0-909b-efb17736071d" providerId="ADAL" clId="{CD4D9D87-25C2-47DB-AE56-A86177B2B98E}" dt="2026-01-18T10:26:08.512" v="1849"/>
          <ac:spMkLst>
            <pc:docMk/>
            <pc:sldMk cId="1767313535" sldId="282"/>
            <ac:spMk id="9" creationId="{B27D95F4-226F-0209-016E-23ED318ADC95}"/>
          </ac:spMkLst>
        </pc:spChg>
        <pc:spChg chg="add mod">
          <ac:chgData name="Dr Parag D. Pawar" userId="45f730c0-1703-4ce0-909b-efb17736071d" providerId="ADAL" clId="{CD4D9D87-25C2-47DB-AE56-A86177B2B98E}" dt="2026-01-18T10:26:08.512" v="1849"/>
          <ac:spMkLst>
            <pc:docMk/>
            <pc:sldMk cId="1767313535" sldId="282"/>
            <ac:spMk id="11" creationId="{9008D45B-47BE-249F-F1D1-27447DB058A3}"/>
          </ac:spMkLst>
        </pc:spChg>
      </pc:sldChg>
      <pc:sldChg chg="addSp delSp modSp add mod addAnim delAnim modAnim">
        <pc:chgData name="Dr Parag D. Pawar" userId="45f730c0-1703-4ce0-909b-efb17736071d" providerId="ADAL" clId="{CD4D9D87-25C2-47DB-AE56-A86177B2B98E}" dt="2026-01-18T04:31:11.532" v="1496"/>
        <pc:sldMkLst>
          <pc:docMk/>
          <pc:sldMk cId="4292007070" sldId="305"/>
        </pc:sldMkLst>
        <pc:spChg chg="add mod">
          <ac:chgData name="Dr Parag D. Pawar" userId="45f730c0-1703-4ce0-909b-efb17736071d" providerId="ADAL" clId="{CD4D9D87-25C2-47DB-AE56-A86177B2B98E}" dt="2026-01-17T15:17:14.590" v="1103" actId="2085"/>
          <ac:spMkLst>
            <pc:docMk/>
            <pc:sldMk cId="4292007070" sldId="305"/>
            <ac:spMk id="4" creationId="{B62CADF2-DDC9-2D5B-DB55-29361BA0DD15}"/>
          </ac:spMkLst>
        </pc:spChg>
        <pc:spChg chg="add mod">
          <ac:chgData name="Dr Parag D. Pawar" userId="45f730c0-1703-4ce0-909b-efb17736071d" providerId="ADAL" clId="{CD4D9D87-25C2-47DB-AE56-A86177B2B98E}" dt="2026-01-18T04:24:55.646" v="1387" actId="1076"/>
          <ac:spMkLst>
            <pc:docMk/>
            <pc:sldMk cId="4292007070" sldId="305"/>
            <ac:spMk id="15" creationId="{A0868DA1-4463-0ED5-EE45-0755FA1483C8}"/>
          </ac:spMkLst>
        </pc:spChg>
        <pc:spChg chg="add mod">
          <ac:chgData name="Dr Parag D. Pawar" userId="45f730c0-1703-4ce0-909b-efb17736071d" providerId="ADAL" clId="{CD4D9D87-25C2-47DB-AE56-A86177B2B98E}" dt="2026-01-18T04:26:43.001" v="1454" actId="1076"/>
          <ac:spMkLst>
            <pc:docMk/>
            <pc:sldMk cId="4292007070" sldId="305"/>
            <ac:spMk id="16" creationId="{5A363DAB-C8EE-2BDE-35B0-93FC25F2EE79}"/>
          </ac:spMkLst>
        </pc:spChg>
        <pc:spChg chg="add mod">
          <ac:chgData name="Dr Parag D. Pawar" userId="45f730c0-1703-4ce0-909b-efb17736071d" providerId="ADAL" clId="{CD4D9D87-25C2-47DB-AE56-A86177B2B98E}" dt="2026-01-18T04:26:33.796" v="1437" actId="1076"/>
          <ac:spMkLst>
            <pc:docMk/>
            <pc:sldMk cId="4292007070" sldId="305"/>
            <ac:spMk id="20" creationId="{3C37CF3E-10FA-B321-55A4-00D34D0F7B9C}"/>
          </ac:spMkLst>
        </pc:spChg>
        <pc:spChg chg="add mod">
          <ac:chgData name="Dr Parag D. Pawar" userId="45f730c0-1703-4ce0-909b-efb17736071d" providerId="ADAL" clId="{CD4D9D87-25C2-47DB-AE56-A86177B2B98E}" dt="2026-01-18T04:31:02.547" v="1494" actId="121"/>
          <ac:spMkLst>
            <pc:docMk/>
            <pc:sldMk cId="4292007070" sldId="305"/>
            <ac:spMk id="21" creationId="{3FADEEE9-FF44-9D75-BC2E-6B944D1DDE04}"/>
          </ac:spMkLst>
        </pc:spChg>
        <pc:spChg chg="add mod">
          <ac:chgData name="Dr Parag D. Pawar" userId="45f730c0-1703-4ce0-909b-efb17736071d" providerId="ADAL" clId="{CD4D9D87-25C2-47DB-AE56-A86177B2B98E}" dt="2026-01-18T04:30:58.954" v="1493" actId="120"/>
          <ac:spMkLst>
            <pc:docMk/>
            <pc:sldMk cId="4292007070" sldId="305"/>
            <ac:spMk id="22" creationId="{6F2A5E45-7864-A2B3-E379-2F6472FC46B6}"/>
          </ac:spMkLst>
        </pc:spChg>
      </pc:sldChg>
      <pc:sldChg chg="add">
        <pc:chgData name="Dr Parag D. Pawar" userId="45f730c0-1703-4ce0-909b-efb17736071d" providerId="ADAL" clId="{CD4D9D87-25C2-47DB-AE56-A86177B2B98E}" dt="2025-12-31T00:35:44.090" v="2"/>
        <pc:sldMkLst>
          <pc:docMk/>
          <pc:sldMk cId="2232424909" sldId="306"/>
        </pc:sldMkLst>
      </pc:sldChg>
      <pc:sldChg chg="addSp delSp modSp add mod addAnim delAnim modAnim">
        <pc:chgData name="Dr Parag D. Pawar" userId="45f730c0-1703-4ce0-909b-efb17736071d" providerId="ADAL" clId="{CD4D9D87-25C2-47DB-AE56-A86177B2B98E}" dt="2026-01-18T10:19:02.743" v="1827"/>
        <pc:sldMkLst>
          <pc:docMk/>
          <pc:sldMk cId="3239103780" sldId="433"/>
        </pc:sldMkLst>
        <pc:spChg chg="add mod">
          <ac:chgData name="Dr Parag D. Pawar" userId="45f730c0-1703-4ce0-909b-efb17736071d" providerId="ADAL" clId="{CD4D9D87-25C2-47DB-AE56-A86177B2B98E}" dt="2026-01-18T05:07:45.166" v="1558" actId="14100"/>
          <ac:spMkLst>
            <pc:docMk/>
            <pc:sldMk cId="3239103780" sldId="433"/>
            <ac:spMk id="22" creationId="{F0F0C791-BCF3-BCD0-7ACC-20213CA83DB3}"/>
          </ac:spMkLst>
        </pc:spChg>
        <pc:spChg chg="add mod">
          <ac:chgData name="Dr Parag D. Pawar" userId="45f730c0-1703-4ce0-909b-efb17736071d" providerId="ADAL" clId="{CD4D9D87-25C2-47DB-AE56-A86177B2B98E}" dt="2026-01-18T10:10:18.612" v="1651" actId="207"/>
          <ac:spMkLst>
            <pc:docMk/>
            <pc:sldMk cId="3239103780" sldId="433"/>
            <ac:spMk id="23" creationId="{01C69A43-F272-66C6-B9ED-DE939C4BE725}"/>
          </ac:spMkLst>
        </pc:spChg>
        <pc:spChg chg="add mod">
          <ac:chgData name="Dr Parag D. Pawar" userId="45f730c0-1703-4ce0-909b-efb17736071d" providerId="ADAL" clId="{CD4D9D87-25C2-47DB-AE56-A86177B2B98E}" dt="2026-01-18T10:17:52.894" v="1822" actId="1076"/>
          <ac:spMkLst>
            <pc:docMk/>
            <pc:sldMk cId="3239103780" sldId="433"/>
            <ac:spMk id="29" creationId="{5555C6F0-B9EE-DB69-DFBE-B3411EC56F18}"/>
          </ac:spMkLst>
        </pc:spChg>
        <pc:spChg chg="add mod">
          <ac:chgData name="Dr Parag D. Pawar" userId="45f730c0-1703-4ce0-909b-efb17736071d" providerId="ADAL" clId="{CD4D9D87-25C2-47DB-AE56-A86177B2B98E}" dt="2026-01-18T10:18:39.412" v="1825" actId="1076"/>
          <ac:spMkLst>
            <pc:docMk/>
            <pc:sldMk cId="3239103780" sldId="433"/>
            <ac:spMk id="30" creationId="{2F076F7C-F626-C26B-9BFD-98765AC47361}"/>
          </ac:spMkLst>
        </pc:spChg>
        <pc:spChg chg="add mod">
          <ac:chgData name="Dr Parag D. Pawar" userId="45f730c0-1703-4ce0-909b-efb17736071d" providerId="ADAL" clId="{CD4D9D87-25C2-47DB-AE56-A86177B2B98E}" dt="2026-01-18T10:18:39.412" v="1825" actId="1076"/>
          <ac:spMkLst>
            <pc:docMk/>
            <pc:sldMk cId="3239103780" sldId="433"/>
            <ac:spMk id="31" creationId="{16B51522-2964-5E05-934F-FB97D0E60BD3}"/>
          </ac:spMkLst>
        </pc:spChg>
        <pc:spChg chg="ord">
          <ac:chgData name="Dr Parag D. Pawar" userId="45f730c0-1703-4ce0-909b-efb17736071d" providerId="ADAL" clId="{CD4D9D87-25C2-47DB-AE56-A86177B2B98E}" dt="2026-01-17T15:22:46.688" v="1219" actId="166"/>
          <ac:spMkLst>
            <pc:docMk/>
            <pc:sldMk cId="3239103780" sldId="433"/>
            <ac:spMk id="40" creationId="{DB300E25-904E-0D37-1611-FC28599EB0D6}"/>
          </ac:spMkLst>
        </pc:spChg>
      </pc:sldChg>
      <pc:sldChg chg="modSp add mod">
        <pc:chgData name="Dr Parag D. Pawar" userId="45f730c0-1703-4ce0-909b-efb17736071d" providerId="ADAL" clId="{CD4D9D87-25C2-47DB-AE56-A86177B2B98E}" dt="2026-01-18T10:24:10.918" v="1833" actId="207"/>
        <pc:sldMkLst>
          <pc:docMk/>
          <pc:sldMk cId="4244999232" sldId="439"/>
        </pc:sldMkLst>
        <pc:spChg chg="mod">
          <ac:chgData name="Dr Parag D. Pawar" userId="45f730c0-1703-4ce0-909b-efb17736071d" providerId="ADAL" clId="{CD4D9D87-25C2-47DB-AE56-A86177B2B98E}" dt="2026-01-18T10:24:10.918" v="1833" actId="207"/>
          <ac:spMkLst>
            <pc:docMk/>
            <pc:sldMk cId="4244999232" sldId="439"/>
            <ac:spMk id="2" creationId="{2152D7A5-9DF8-F0FF-30BD-5608AAE49BFE}"/>
          </ac:spMkLst>
        </pc:spChg>
        <pc:spChg chg="mod">
          <ac:chgData name="Dr Parag D. Pawar" userId="45f730c0-1703-4ce0-909b-efb17736071d" providerId="ADAL" clId="{CD4D9D87-25C2-47DB-AE56-A86177B2B98E}" dt="2026-01-18T09:51:27.622" v="1568" actId="207"/>
          <ac:spMkLst>
            <pc:docMk/>
            <pc:sldMk cId="4244999232" sldId="439"/>
            <ac:spMk id="5" creationId="{E4E3C594-3EF1-CF20-1CAC-2BB6B9F27D9E}"/>
          </ac:spMkLst>
        </pc:spChg>
        <pc:spChg chg="mod">
          <ac:chgData name="Dr Parag D. Pawar" userId="45f730c0-1703-4ce0-909b-efb17736071d" providerId="ADAL" clId="{CD4D9D87-25C2-47DB-AE56-A86177B2B98E}" dt="2026-01-18T09:51:37.179" v="1570" actId="207"/>
          <ac:spMkLst>
            <pc:docMk/>
            <pc:sldMk cId="4244999232" sldId="439"/>
            <ac:spMk id="7" creationId="{C39062B8-95D1-3131-26CE-F70D62321873}"/>
          </ac:spMkLst>
        </pc:spChg>
      </pc:sldChg>
      <pc:sldChg chg="delSp modSp add mod delAnim">
        <pc:chgData name="Dr Parag D. Pawar" userId="45f730c0-1703-4ce0-909b-efb17736071d" providerId="ADAL" clId="{CD4D9D87-25C2-47DB-AE56-A86177B2B98E}" dt="2026-01-18T10:27:52.320" v="1853" actId="207"/>
        <pc:sldMkLst>
          <pc:docMk/>
          <pc:sldMk cId="2270350506" sldId="444"/>
        </pc:sldMkLst>
        <pc:spChg chg="mod">
          <ac:chgData name="Dr Parag D. Pawar" userId="45f730c0-1703-4ce0-909b-efb17736071d" providerId="ADAL" clId="{CD4D9D87-25C2-47DB-AE56-A86177B2B98E}" dt="2026-01-18T10:27:38.722" v="1852" actId="207"/>
          <ac:spMkLst>
            <pc:docMk/>
            <pc:sldMk cId="2270350506" sldId="444"/>
            <ac:spMk id="4" creationId="{640E171E-0969-3D80-2BB7-720649045099}"/>
          </ac:spMkLst>
        </pc:spChg>
        <pc:spChg chg="mod">
          <ac:chgData name="Dr Parag D. Pawar" userId="45f730c0-1703-4ce0-909b-efb17736071d" providerId="ADAL" clId="{CD4D9D87-25C2-47DB-AE56-A86177B2B98E}" dt="2026-01-18T10:27:52.320" v="1853" actId="207"/>
          <ac:spMkLst>
            <pc:docMk/>
            <pc:sldMk cId="2270350506" sldId="444"/>
            <ac:spMk id="45" creationId="{A064D214-554B-6A04-6B98-A0813E384D07}"/>
          </ac:spMkLst>
        </pc:spChg>
      </pc:sldChg>
      <pc:sldChg chg="modSp add mod">
        <pc:chgData name="Dr Parag D. Pawar" userId="45f730c0-1703-4ce0-909b-efb17736071d" providerId="ADAL" clId="{CD4D9D87-25C2-47DB-AE56-A86177B2B98E}" dt="2026-01-19T00:55:51.741" v="2002" actId="20577"/>
        <pc:sldMkLst>
          <pc:docMk/>
          <pc:sldMk cId="3049901237" sldId="463"/>
        </pc:sldMkLst>
        <pc:spChg chg="mod">
          <ac:chgData name="Dr Parag D. Pawar" userId="45f730c0-1703-4ce0-909b-efb17736071d" providerId="ADAL" clId="{CD4D9D87-25C2-47DB-AE56-A86177B2B98E}" dt="2026-01-19T00:55:51.741" v="2002" actId="20577"/>
          <ac:spMkLst>
            <pc:docMk/>
            <pc:sldMk cId="3049901237" sldId="463"/>
            <ac:spMk id="35" creationId="{BB5EEA6D-BDBF-8A45-58E4-D19C50DDB479}"/>
          </ac:spMkLst>
        </pc:spChg>
      </pc:sldChg>
      <pc:sldChg chg="addSp delSp modSp add mod modAnim">
        <pc:chgData name="Dr Parag D. Pawar" userId="45f730c0-1703-4ce0-909b-efb17736071d" providerId="ADAL" clId="{CD4D9D87-25C2-47DB-AE56-A86177B2B98E}" dt="2026-01-18T04:41:06.906" v="1499"/>
        <pc:sldMkLst>
          <pc:docMk/>
          <pc:sldMk cId="2949773087" sldId="466"/>
        </pc:sldMkLst>
      </pc:sldChg>
      <pc:sldChg chg="addSp delSp modSp add mod ord addAnim delAnim modAnim">
        <pc:chgData name="Dr Parag D. Pawar" userId="45f730c0-1703-4ce0-909b-efb17736071d" providerId="ADAL" clId="{CD4D9D87-25C2-47DB-AE56-A86177B2B98E}" dt="2026-01-18T00:20:10.856" v="1370" actId="14100"/>
        <pc:sldMkLst>
          <pc:docMk/>
          <pc:sldMk cId="3023275970" sldId="467"/>
        </pc:sldMkLst>
        <pc:spChg chg="mod">
          <ac:chgData name="Dr Parag D. Pawar" userId="45f730c0-1703-4ce0-909b-efb17736071d" providerId="ADAL" clId="{CD4D9D87-25C2-47DB-AE56-A86177B2B98E}" dt="2026-01-18T00:10:12.778" v="1318" actId="207"/>
          <ac:spMkLst>
            <pc:docMk/>
            <pc:sldMk cId="3023275970" sldId="467"/>
            <ac:spMk id="2" creationId="{F5E4D5DF-D1E3-EABD-8CCA-0CF1DEB779BB}"/>
          </ac:spMkLst>
        </pc:spChg>
        <pc:spChg chg="mod">
          <ac:chgData name="Dr Parag D. Pawar" userId="45f730c0-1703-4ce0-909b-efb17736071d" providerId="ADAL" clId="{CD4D9D87-25C2-47DB-AE56-A86177B2B98E}" dt="2026-01-17T14:36:29.308" v="732" actId="20577"/>
          <ac:spMkLst>
            <pc:docMk/>
            <pc:sldMk cId="3023275970" sldId="467"/>
            <ac:spMk id="3" creationId="{EA980AE8-446A-7BD7-83E9-2CCE277ADDC4}"/>
          </ac:spMkLst>
        </pc:spChg>
        <pc:spChg chg="mod">
          <ac:chgData name="Dr Parag D. Pawar" userId="45f730c0-1703-4ce0-909b-efb17736071d" providerId="ADAL" clId="{CD4D9D87-25C2-47DB-AE56-A86177B2B98E}" dt="2026-01-18T00:10:19.077" v="1319" actId="207"/>
          <ac:spMkLst>
            <pc:docMk/>
            <pc:sldMk cId="3023275970" sldId="467"/>
            <ac:spMk id="9" creationId="{A25158A7-B86A-8510-E3C8-C000060F1E1A}"/>
          </ac:spMkLst>
        </pc:spChg>
        <pc:spChg chg="add mod">
          <ac:chgData name="Dr Parag D. Pawar" userId="45f730c0-1703-4ce0-909b-efb17736071d" providerId="ADAL" clId="{CD4D9D87-25C2-47DB-AE56-A86177B2B98E}" dt="2026-01-17T14:48:13.908" v="869" actId="1076"/>
          <ac:spMkLst>
            <pc:docMk/>
            <pc:sldMk cId="3023275970" sldId="467"/>
            <ac:spMk id="10" creationId="{C0E3A815-CE9D-CAD8-69C3-E832956B780C}"/>
          </ac:spMkLst>
        </pc:spChg>
        <pc:spChg chg="add mod">
          <ac:chgData name="Dr Parag D. Pawar" userId="45f730c0-1703-4ce0-909b-efb17736071d" providerId="ADAL" clId="{CD4D9D87-25C2-47DB-AE56-A86177B2B98E}" dt="2026-01-17T14:48:20.701" v="870" actId="1076"/>
          <ac:spMkLst>
            <pc:docMk/>
            <pc:sldMk cId="3023275970" sldId="467"/>
            <ac:spMk id="11" creationId="{736B59DA-5907-20D4-42C8-6FC212D47DD6}"/>
          </ac:spMkLst>
        </pc:spChg>
        <pc:spChg chg="add mod">
          <ac:chgData name="Dr Parag D. Pawar" userId="45f730c0-1703-4ce0-909b-efb17736071d" providerId="ADAL" clId="{CD4D9D87-25C2-47DB-AE56-A86177B2B98E}" dt="2026-01-18T00:20:10.856" v="1370" actId="14100"/>
          <ac:spMkLst>
            <pc:docMk/>
            <pc:sldMk cId="3023275970" sldId="467"/>
            <ac:spMk id="12" creationId="{C49DA6CF-10E4-A268-70D1-3782D7EBEE72}"/>
          </ac:spMkLst>
        </pc:spChg>
        <pc:spChg chg="add mod">
          <ac:chgData name="Dr Parag D. Pawar" userId="45f730c0-1703-4ce0-909b-efb17736071d" providerId="ADAL" clId="{CD4D9D87-25C2-47DB-AE56-A86177B2B98E}" dt="2026-01-17T14:48:35.175" v="872" actId="114"/>
          <ac:spMkLst>
            <pc:docMk/>
            <pc:sldMk cId="3023275970" sldId="467"/>
            <ac:spMk id="13" creationId="{09FBD3B0-CFEF-E4F9-68AD-3131B8B3FFB4}"/>
          </ac:spMkLst>
        </pc:spChg>
        <pc:spChg chg="add mod">
          <ac:chgData name="Dr Parag D. Pawar" userId="45f730c0-1703-4ce0-909b-efb17736071d" providerId="ADAL" clId="{CD4D9D87-25C2-47DB-AE56-A86177B2B98E}" dt="2026-01-18T00:10:33.487" v="1342" actId="207"/>
          <ac:spMkLst>
            <pc:docMk/>
            <pc:sldMk cId="3023275970" sldId="467"/>
            <ac:spMk id="36" creationId="{9C2E35E0-2978-9989-FB58-3729F2D0D79D}"/>
          </ac:spMkLst>
        </pc:spChg>
        <pc:grpChg chg="add mod">
          <ac:chgData name="Dr Parag D. Pawar" userId="45f730c0-1703-4ce0-909b-efb17736071d" providerId="ADAL" clId="{CD4D9D87-25C2-47DB-AE56-A86177B2B98E}" dt="2026-01-18T00:10:27.969" v="1336" actId="20577"/>
          <ac:grpSpMkLst>
            <pc:docMk/>
            <pc:sldMk cId="3023275970" sldId="467"/>
            <ac:grpSpMk id="49" creationId="{A45F6BCB-393E-4859-DB9E-ABBCBDE98208}"/>
          </ac:grpSpMkLst>
        </pc:grpChg>
        <pc:cxnChg chg="add mod">
          <ac:chgData name="Dr Parag D. Pawar" userId="45f730c0-1703-4ce0-909b-efb17736071d" providerId="ADAL" clId="{CD4D9D87-25C2-47DB-AE56-A86177B2B98E}" dt="2026-01-17T14:48:20.701" v="870" actId="1076"/>
          <ac:cxnSpMkLst>
            <pc:docMk/>
            <pc:sldMk cId="3023275970" sldId="467"/>
            <ac:cxnSpMk id="15" creationId="{4392A683-91A9-7167-1C72-CBEDAEE04982}"/>
          </ac:cxnSpMkLst>
        </pc:cxnChg>
        <pc:cxnChg chg="add mod">
          <ac:chgData name="Dr Parag D. Pawar" userId="45f730c0-1703-4ce0-909b-efb17736071d" providerId="ADAL" clId="{CD4D9D87-25C2-47DB-AE56-A86177B2B98E}" dt="2026-01-18T00:20:10.856" v="1370" actId="14100"/>
          <ac:cxnSpMkLst>
            <pc:docMk/>
            <pc:sldMk cId="3023275970" sldId="467"/>
            <ac:cxnSpMk id="17" creationId="{195E4338-19FF-951D-647C-A9E2E2B9EF31}"/>
          </ac:cxnSpMkLst>
        </pc:cxnChg>
        <pc:cxnChg chg="add mod">
          <ac:chgData name="Dr Parag D. Pawar" userId="45f730c0-1703-4ce0-909b-efb17736071d" providerId="ADAL" clId="{CD4D9D87-25C2-47DB-AE56-A86177B2B98E}" dt="2026-01-17T14:48:13.908" v="869" actId="1076"/>
          <ac:cxnSpMkLst>
            <pc:docMk/>
            <pc:sldMk cId="3023275970" sldId="467"/>
            <ac:cxnSpMk id="18" creationId="{F67697F0-0A95-CB78-397A-F2EE064C23AE}"/>
          </ac:cxnSpMkLst>
        </pc:cxnChg>
        <pc:cxnChg chg="add mod">
          <ac:chgData name="Dr Parag D. Pawar" userId="45f730c0-1703-4ce0-909b-efb17736071d" providerId="ADAL" clId="{CD4D9D87-25C2-47DB-AE56-A86177B2B98E}" dt="2026-01-18T00:09:34.455" v="1310" actId="20577"/>
          <ac:cxnSpMkLst>
            <pc:docMk/>
            <pc:sldMk cId="3023275970" sldId="467"/>
            <ac:cxnSpMk id="22" creationId="{08CC88E3-C692-D478-4D56-DAFCE5E1DB02}"/>
          </ac:cxnSpMkLst>
        </pc:cxnChg>
        <pc:cxnChg chg="add mod">
          <ac:chgData name="Dr Parag D. Pawar" userId="45f730c0-1703-4ce0-909b-efb17736071d" providerId="ADAL" clId="{CD4D9D87-25C2-47DB-AE56-A86177B2B98E}" dt="2026-01-18T00:10:27.969" v="1336" actId="20577"/>
          <ac:cxnSpMkLst>
            <pc:docMk/>
            <pc:sldMk cId="3023275970" sldId="467"/>
            <ac:cxnSpMk id="37" creationId="{293E54AB-DC71-843A-6202-79B6713A44AA}"/>
          </ac:cxnSpMkLst>
        </pc:cxnChg>
        <pc:cxnChg chg="add mod">
          <ac:chgData name="Dr Parag D. Pawar" userId="45f730c0-1703-4ce0-909b-efb17736071d" providerId="ADAL" clId="{CD4D9D87-25C2-47DB-AE56-A86177B2B98E}" dt="2026-01-18T00:10:27.969" v="1336" actId="20577"/>
          <ac:cxnSpMkLst>
            <pc:docMk/>
            <pc:sldMk cId="3023275970" sldId="467"/>
            <ac:cxnSpMk id="42" creationId="{A098D818-0DEA-797F-3F89-9DDB4FB2A2D0}"/>
          </ac:cxnSpMkLst>
        </pc:cxnChg>
        <pc:cxnChg chg="add mod">
          <ac:chgData name="Dr Parag D. Pawar" userId="45f730c0-1703-4ce0-909b-efb17736071d" providerId="ADAL" clId="{CD4D9D87-25C2-47DB-AE56-A86177B2B98E}" dt="2026-01-18T00:10:27.969" v="1336" actId="20577"/>
          <ac:cxnSpMkLst>
            <pc:docMk/>
            <pc:sldMk cId="3023275970" sldId="467"/>
            <ac:cxnSpMk id="48" creationId="{E108C2F4-9C86-B75D-6195-4E5F68C31A1E}"/>
          </ac:cxnSpMkLst>
        </pc:cxnChg>
      </pc:sldChg>
      <pc:sldChg chg="addSp delSp modSp add mod ord addAnim delAnim modAnim">
        <pc:chgData name="Dr Parag D. Pawar" userId="45f730c0-1703-4ce0-909b-efb17736071d" providerId="ADAL" clId="{CD4D9D87-25C2-47DB-AE56-A86177B2B98E}" dt="2026-01-19T00:00:55.094" v="2001"/>
        <pc:sldMkLst>
          <pc:docMk/>
          <pc:sldMk cId="1575465024" sldId="468"/>
        </pc:sldMkLst>
        <pc:spChg chg="mod">
          <ac:chgData name="Dr Parag D. Pawar" userId="45f730c0-1703-4ce0-909b-efb17736071d" providerId="ADAL" clId="{CD4D9D87-25C2-47DB-AE56-A86177B2B98E}" dt="2026-01-18T00:11:05.028" v="1347" actId="2711"/>
          <ac:spMkLst>
            <pc:docMk/>
            <pc:sldMk cId="1575465024" sldId="468"/>
            <ac:spMk id="2" creationId="{2152D7A5-9DF8-F0FF-30BD-5608AAE49BFE}"/>
          </ac:spMkLst>
        </pc:spChg>
        <pc:spChg chg="mod">
          <ac:chgData name="Dr Parag D. Pawar" userId="45f730c0-1703-4ce0-909b-efb17736071d" providerId="ADAL" clId="{CD4D9D87-25C2-47DB-AE56-A86177B2B98E}" dt="2026-01-17T15:08:52.041" v="1065" actId="1036"/>
          <ac:spMkLst>
            <pc:docMk/>
            <pc:sldMk cId="1575465024" sldId="468"/>
            <ac:spMk id="10" creationId="{264C4B45-2F83-4882-4F9F-8CC2CF89C23C}"/>
          </ac:spMkLst>
        </pc:spChg>
        <pc:spChg chg="mod">
          <ac:chgData name="Dr Parag D. Pawar" userId="45f730c0-1703-4ce0-909b-efb17736071d" providerId="ADAL" clId="{CD4D9D87-25C2-47DB-AE56-A86177B2B98E}" dt="2026-01-18T00:10:54.317" v="1344" actId="207"/>
          <ac:spMkLst>
            <pc:docMk/>
            <pc:sldMk cId="1575465024" sldId="468"/>
            <ac:spMk id="14" creationId="{19B4108D-5685-AC17-0E8C-9EFC66A57335}"/>
          </ac:spMkLst>
        </pc:spChg>
        <pc:spChg chg="mod">
          <ac:chgData name="Dr Parag D. Pawar" userId="45f730c0-1703-4ce0-909b-efb17736071d" providerId="ADAL" clId="{CD4D9D87-25C2-47DB-AE56-A86177B2B98E}" dt="2026-01-18T00:10:58.280" v="1345" actId="207"/>
          <ac:spMkLst>
            <pc:docMk/>
            <pc:sldMk cId="1575465024" sldId="468"/>
            <ac:spMk id="15" creationId="{35CE9803-78C6-36AA-60A5-5A8024ED72A8}"/>
          </ac:spMkLst>
        </pc:spChg>
        <pc:spChg chg="mod">
          <ac:chgData name="Dr Parag D. Pawar" userId="45f730c0-1703-4ce0-909b-efb17736071d" providerId="ADAL" clId="{CD4D9D87-25C2-47DB-AE56-A86177B2B98E}" dt="2026-01-19T00:00:50.325" v="2000" actId="1076"/>
          <ac:spMkLst>
            <pc:docMk/>
            <pc:sldMk cId="1575465024" sldId="468"/>
            <ac:spMk id="20" creationId="{0EF527E0-F1EC-2678-CF87-D6C1B24BA56B}"/>
          </ac:spMkLst>
        </pc:spChg>
        <pc:spChg chg="mod">
          <ac:chgData name="Dr Parag D. Pawar" userId="45f730c0-1703-4ce0-909b-efb17736071d" providerId="ADAL" clId="{CD4D9D87-25C2-47DB-AE56-A86177B2B98E}" dt="2026-01-19T00:00:43.392" v="1999" actId="1076"/>
          <ac:spMkLst>
            <pc:docMk/>
            <pc:sldMk cId="1575465024" sldId="468"/>
            <ac:spMk id="21" creationId="{C57EBF24-B4E9-F1C1-E17E-6F3CD4B25340}"/>
          </ac:spMkLst>
        </pc:spChg>
        <pc:spChg chg="mod">
          <ac:chgData name="Dr Parag D. Pawar" userId="45f730c0-1703-4ce0-909b-efb17736071d" providerId="ADAL" clId="{CD4D9D87-25C2-47DB-AE56-A86177B2B98E}" dt="2026-01-17T15:20:06.922" v="1166" actId="1076"/>
          <ac:spMkLst>
            <pc:docMk/>
            <pc:sldMk cId="1575465024" sldId="468"/>
            <ac:spMk id="22" creationId="{283BDB9D-1526-8E55-F02B-5ED8BD9C180C}"/>
          </ac:spMkLst>
        </pc:spChg>
        <pc:spChg chg="add mod">
          <ac:chgData name="Dr Parag D. Pawar" userId="45f730c0-1703-4ce0-909b-efb17736071d" providerId="ADAL" clId="{CD4D9D87-25C2-47DB-AE56-A86177B2B98E}" dt="2026-01-17T15:08:40.316" v="1064" actId="1076"/>
          <ac:spMkLst>
            <pc:docMk/>
            <pc:sldMk cId="1575465024" sldId="468"/>
            <ac:spMk id="24" creationId="{D57B2873-465E-8ADC-E1E5-86DA283B43E2}"/>
          </ac:spMkLst>
        </pc:spChg>
      </pc:sldChg>
      <pc:sldChg chg="delSp modSp add mod ord addAnim delAnim">
        <pc:chgData name="Dr Parag D. Pawar" userId="45f730c0-1703-4ce0-909b-efb17736071d" providerId="ADAL" clId="{CD4D9D87-25C2-47DB-AE56-A86177B2B98E}" dt="2026-01-18T04:45:19.260" v="1500"/>
        <pc:sldMkLst>
          <pc:docMk/>
          <pc:sldMk cId="1529178498" sldId="469"/>
        </pc:sldMkLst>
        <pc:spChg chg="mod">
          <ac:chgData name="Dr Parag D. Pawar" userId="45f730c0-1703-4ce0-909b-efb17736071d" providerId="ADAL" clId="{CD4D9D87-25C2-47DB-AE56-A86177B2B98E}" dt="2026-01-17T15:11:01.391" v="1086" actId="255"/>
          <ac:spMkLst>
            <pc:docMk/>
            <pc:sldMk cId="1529178498" sldId="469"/>
            <ac:spMk id="2" creationId="{5312B8F0-DC44-8EDB-ADAA-065432741644}"/>
          </ac:spMkLst>
        </pc:spChg>
      </pc:sldChg>
      <pc:sldChg chg="delSp modSp add mod">
        <pc:chgData name="Dr Parag D. Pawar" userId="45f730c0-1703-4ce0-909b-efb17736071d" providerId="ADAL" clId="{CD4D9D87-25C2-47DB-AE56-A86177B2B98E}" dt="2026-01-18T04:56:53.310" v="1549" actId="14100"/>
        <pc:sldMkLst>
          <pc:docMk/>
          <pc:sldMk cId="4089386360" sldId="470"/>
        </pc:sldMkLst>
        <pc:spChg chg="mod">
          <ac:chgData name="Dr Parag D. Pawar" userId="45f730c0-1703-4ce0-909b-efb17736071d" providerId="ADAL" clId="{CD4D9D87-25C2-47DB-AE56-A86177B2B98E}" dt="2026-01-17T15:10:57.114" v="1085" actId="255"/>
          <ac:spMkLst>
            <pc:docMk/>
            <pc:sldMk cId="4089386360" sldId="470"/>
            <ac:spMk id="2" creationId="{F98E4B31-CCEB-AFBA-5106-737367815EF9}"/>
          </ac:spMkLst>
        </pc:spChg>
        <pc:spChg chg="mod">
          <ac:chgData name="Dr Parag D. Pawar" userId="45f730c0-1703-4ce0-909b-efb17736071d" providerId="ADAL" clId="{CD4D9D87-25C2-47DB-AE56-A86177B2B98E}" dt="2026-01-18T04:56:50.805" v="1548" actId="1076"/>
          <ac:spMkLst>
            <pc:docMk/>
            <pc:sldMk cId="4089386360" sldId="470"/>
            <ac:spMk id="15" creationId="{7AAE4812-0A95-D6E0-FCFE-B49BFCBA6CA0}"/>
          </ac:spMkLst>
        </pc:spChg>
        <pc:spChg chg="mod">
          <ac:chgData name="Dr Parag D. Pawar" userId="45f730c0-1703-4ce0-909b-efb17736071d" providerId="ADAL" clId="{CD4D9D87-25C2-47DB-AE56-A86177B2B98E}" dt="2026-01-18T04:56:53.310" v="1549" actId="14100"/>
          <ac:spMkLst>
            <pc:docMk/>
            <pc:sldMk cId="4089386360" sldId="470"/>
            <ac:spMk id="16" creationId="{3C0C7B6E-BE05-EE8F-5DEC-0A2693D6D178}"/>
          </ac:spMkLst>
        </pc:spChg>
        <pc:graphicFrameChg chg="mod modGraphic">
          <ac:chgData name="Dr Parag D. Pawar" userId="45f730c0-1703-4ce0-909b-efb17736071d" providerId="ADAL" clId="{CD4D9D87-25C2-47DB-AE56-A86177B2B98E}" dt="2026-01-18T04:56:45.293" v="1547" actId="14100"/>
          <ac:graphicFrameMkLst>
            <pc:docMk/>
            <pc:sldMk cId="4089386360" sldId="470"/>
            <ac:graphicFrameMk id="7" creationId="{8A20D91F-9487-6194-2005-797AF1280430}"/>
          </ac:graphicFrameMkLst>
        </pc:graphicFrameChg>
        <pc:picChg chg="mod">
          <ac:chgData name="Dr Parag D. Pawar" userId="45f730c0-1703-4ce0-909b-efb17736071d" providerId="ADAL" clId="{CD4D9D87-25C2-47DB-AE56-A86177B2B98E}" dt="2026-01-17T15:10:35.349" v="1082" actId="167"/>
          <ac:picMkLst>
            <pc:docMk/>
            <pc:sldMk cId="4089386360" sldId="470"/>
            <ac:picMk id="3" creationId="{1ACEBE9A-21EA-8E55-D3DC-91CA8BB1B7B1}"/>
          </ac:picMkLst>
        </pc:picChg>
      </pc:sldChg>
      <pc:sldChg chg="modSp add mod">
        <pc:chgData name="Dr Parag D. Pawar" userId="45f730c0-1703-4ce0-909b-efb17736071d" providerId="ADAL" clId="{CD4D9D87-25C2-47DB-AE56-A86177B2B98E}" dt="2026-01-18T10:23:44.283" v="1829" actId="207"/>
        <pc:sldMkLst>
          <pc:docMk/>
          <pc:sldMk cId="591909803" sldId="472"/>
        </pc:sldMkLst>
        <pc:spChg chg="mod">
          <ac:chgData name="Dr Parag D. Pawar" userId="45f730c0-1703-4ce0-909b-efb17736071d" providerId="ADAL" clId="{CD4D9D87-25C2-47DB-AE56-A86177B2B98E}" dt="2026-01-18T10:23:44.283" v="1829" actId="207"/>
          <ac:spMkLst>
            <pc:docMk/>
            <pc:sldMk cId="591909803" sldId="472"/>
            <ac:spMk id="29" creationId="{2600672E-9C46-E2BF-FE78-E21DCC1C763A}"/>
          </ac:spMkLst>
        </pc:spChg>
        <pc:spChg chg="mod">
          <ac:chgData name="Dr Parag D. Pawar" userId="45f730c0-1703-4ce0-909b-efb17736071d" providerId="ADAL" clId="{CD4D9D87-25C2-47DB-AE56-A86177B2B98E}" dt="2026-01-18T10:23:42.762" v="1828" actId="207"/>
          <ac:spMkLst>
            <pc:docMk/>
            <pc:sldMk cId="591909803" sldId="472"/>
            <ac:spMk id="34" creationId="{27612EF4-C006-1D70-8BB3-743330601D67}"/>
          </ac:spMkLst>
        </pc:spChg>
      </pc:sldChg>
      <pc:sldChg chg="add">
        <pc:chgData name="Dr Parag D. Pawar" userId="45f730c0-1703-4ce0-909b-efb17736071d" providerId="ADAL" clId="{CD4D9D87-25C2-47DB-AE56-A86177B2B98E}" dt="2025-12-31T00:35:44.090" v="2"/>
        <pc:sldMkLst>
          <pc:docMk/>
          <pc:sldMk cId="2345645036" sldId="473"/>
        </pc:sldMkLst>
      </pc:sldChg>
      <pc:sldChg chg="add">
        <pc:chgData name="Dr Parag D. Pawar" userId="45f730c0-1703-4ce0-909b-efb17736071d" providerId="ADAL" clId="{CD4D9D87-25C2-47DB-AE56-A86177B2B98E}" dt="2025-12-31T00:35:44.090" v="2"/>
        <pc:sldMkLst>
          <pc:docMk/>
          <pc:sldMk cId="595983869" sldId="474"/>
        </pc:sldMkLst>
      </pc:sldChg>
      <pc:sldChg chg="modSp add mod">
        <pc:chgData name="Dr Parag D. Pawar" userId="45f730c0-1703-4ce0-909b-efb17736071d" providerId="ADAL" clId="{CD4D9D87-25C2-47DB-AE56-A86177B2B98E}" dt="2026-01-19T00:56:00.588" v="2003" actId="20577"/>
        <pc:sldMkLst>
          <pc:docMk/>
          <pc:sldMk cId="2441809617" sldId="475"/>
        </pc:sldMkLst>
        <pc:spChg chg="mod">
          <ac:chgData name="Dr Parag D. Pawar" userId="45f730c0-1703-4ce0-909b-efb17736071d" providerId="ADAL" clId="{CD4D9D87-25C2-47DB-AE56-A86177B2B98E}" dt="2026-01-19T00:56:00.588" v="2003" actId="20577"/>
          <ac:spMkLst>
            <pc:docMk/>
            <pc:sldMk cId="2441809617" sldId="475"/>
            <ac:spMk id="35" creationId="{9F4CF0DE-49E3-8D0D-6AA6-C57A89E561BD}"/>
          </ac:spMkLst>
        </pc:spChg>
      </pc:sldChg>
      <pc:sldChg chg="add">
        <pc:chgData name="Dr Parag D. Pawar" userId="45f730c0-1703-4ce0-909b-efb17736071d" providerId="ADAL" clId="{CD4D9D87-25C2-47DB-AE56-A86177B2B98E}" dt="2025-12-31T00:35:44.090" v="2"/>
        <pc:sldMkLst>
          <pc:docMk/>
          <pc:sldMk cId="3188580131" sldId="476"/>
        </pc:sldMkLst>
      </pc:sldChg>
      <pc:sldChg chg="add">
        <pc:chgData name="Dr Parag D. Pawar" userId="45f730c0-1703-4ce0-909b-efb17736071d" providerId="ADAL" clId="{CD4D9D87-25C2-47DB-AE56-A86177B2B98E}" dt="2025-12-31T00:35:44.090" v="2"/>
        <pc:sldMkLst>
          <pc:docMk/>
          <pc:sldMk cId="708058953" sldId="478"/>
        </pc:sldMkLst>
      </pc:sldChg>
      <pc:sldChg chg="add">
        <pc:chgData name="Dr Parag D. Pawar" userId="45f730c0-1703-4ce0-909b-efb17736071d" providerId="ADAL" clId="{CD4D9D87-25C2-47DB-AE56-A86177B2B98E}" dt="2025-12-31T00:35:44.090" v="2"/>
        <pc:sldMkLst>
          <pc:docMk/>
          <pc:sldMk cId="4107844544" sldId="479"/>
        </pc:sldMkLst>
      </pc:sldChg>
      <pc:sldChg chg="addSp delSp modSp add mod addAnim delAnim modAnim">
        <pc:chgData name="Dr Parag D. Pawar" userId="45f730c0-1703-4ce0-909b-efb17736071d" providerId="ADAL" clId="{CD4D9D87-25C2-47DB-AE56-A86177B2B98E}" dt="2026-01-18T23:28:19.750" v="1996"/>
        <pc:sldMkLst>
          <pc:docMk/>
          <pc:sldMk cId="1302725392" sldId="482"/>
        </pc:sldMkLst>
        <pc:spChg chg="add mod">
          <ac:chgData name="Dr Parag D. Pawar" userId="45f730c0-1703-4ce0-909b-efb17736071d" providerId="ADAL" clId="{CD4D9D87-25C2-47DB-AE56-A86177B2B98E}" dt="2026-01-18T10:35:50.670" v="1933" actId="1076"/>
          <ac:spMkLst>
            <pc:docMk/>
            <pc:sldMk cId="1302725392" sldId="482"/>
            <ac:spMk id="6" creationId="{A728D6CE-0E81-B466-AEF0-40E38BD8A16D}"/>
          </ac:spMkLst>
        </pc:spChg>
        <pc:spChg chg="add mod">
          <ac:chgData name="Dr Parag D. Pawar" userId="45f730c0-1703-4ce0-909b-efb17736071d" providerId="ADAL" clId="{CD4D9D87-25C2-47DB-AE56-A86177B2B98E}" dt="2026-01-18T10:34:14.186" v="1922" actId="1076"/>
          <ac:spMkLst>
            <pc:docMk/>
            <pc:sldMk cId="1302725392" sldId="482"/>
            <ac:spMk id="7" creationId="{29FE9B1A-5F72-5670-9E1B-48A8BB6FE3E6}"/>
          </ac:spMkLst>
        </pc:spChg>
        <pc:spChg chg="add mod">
          <ac:chgData name="Dr Parag D. Pawar" userId="45f730c0-1703-4ce0-909b-efb17736071d" providerId="ADAL" clId="{CD4D9D87-25C2-47DB-AE56-A86177B2B98E}" dt="2026-01-18T10:34:09.159" v="1921" actId="1076"/>
          <ac:spMkLst>
            <pc:docMk/>
            <pc:sldMk cId="1302725392" sldId="482"/>
            <ac:spMk id="15" creationId="{7BCEE18F-8B44-0C7A-B456-61D2ECC1A575}"/>
          </ac:spMkLst>
        </pc:spChg>
        <pc:spChg chg="mod">
          <ac:chgData name="Dr Parag D. Pawar" userId="45f730c0-1703-4ce0-909b-efb17736071d" providerId="ADAL" clId="{CD4D9D87-25C2-47DB-AE56-A86177B2B98E}" dt="2026-01-18T23:26:57.117" v="1993" actId="1035"/>
          <ac:spMkLst>
            <pc:docMk/>
            <pc:sldMk cId="1302725392" sldId="482"/>
            <ac:spMk id="22" creationId="{5D453177-6A9F-F2DB-FC71-5A116790D0A9}"/>
          </ac:spMkLst>
        </pc:spChg>
        <pc:spChg chg="add mod">
          <ac:chgData name="Dr Parag D. Pawar" userId="45f730c0-1703-4ce0-909b-efb17736071d" providerId="ADAL" clId="{CD4D9D87-25C2-47DB-AE56-A86177B2B98E}" dt="2026-01-18T10:38:42.229" v="1975"/>
          <ac:spMkLst>
            <pc:docMk/>
            <pc:sldMk cId="1302725392" sldId="482"/>
            <ac:spMk id="35" creationId="{C2389DF3-EE10-5FE7-FAB8-0096370A80D3}"/>
          </ac:spMkLst>
        </pc:spChg>
        <pc:picChg chg="add mod">
          <ac:chgData name="Dr Parag D. Pawar" userId="45f730c0-1703-4ce0-909b-efb17736071d" providerId="ADAL" clId="{CD4D9D87-25C2-47DB-AE56-A86177B2B98E}" dt="2026-01-18T10:32:42.603" v="1890" actId="1076"/>
          <ac:picMkLst>
            <pc:docMk/>
            <pc:sldMk cId="1302725392" sldId="482"/>
            <ac:picMk id="5" creationId="{31E38E03-FAA4-0806-5D88-87FD6AFA0BB5}"/>
          </ac:picMkLst>
        </pc:picChg>
        <pc:picChg chg="add mod">
          <ac:chgData name="Dr Parag D. Pawar" userId="45f730c0-1703-4ce0-909b-efb17736071d" providerId="ADAL" clId="{CD4D9D87-25C2-47DB-AE56-A86177B2B98E}" dt="2026-01-18T10:34:09.159" v="1921" actId="1076"/>
          <ac:picMkLst>
            <pc:docMk/>
            <pc:sldMk cId="1302725392" sldId="482"/>
            <ac:picMk id="12" creationId="{EE6FD67F-1834-F997-F532-8015415790C7}"/>
          </ac:picMkLst>
        </pc:picChg>
        <pc:cxnChg chg="add mod">
          <ac:chgData name="Dr Parag D. Pawar" userId="45f730c0-1703-4ce0-909b-efb17736071d" providerId="ADAL" clId="{CD4D9D87-25C2-47DB-AE56-A86177B2B98E}" dt="2026-01-18T10:34:36.065" v="1927" actId="692"/>
          <ac:cxnSpMkLst>
            <pc:docMk/>
            <pc:sldMk cId="1302725392" sldId="482"/>
            <ac:cxnSpMk id="27" creationId="{CB4CD645-7724-DB21-C860-7E04F27A26A1}"/>
          </ac:cxnSpMkLst>
        </pc:cxnChg>
        <pc:cxnChg chg="add mod">
          <ac:chgData name="Dr Parag D. Pawar" userId="45f730c0-1703-4ce0-909b-efb17736071d" providerId="ADAL" clId="{CD4D9D87-25C2-47DB-AE56-A86177B2B98E}" dt="2026-01-18T10:37:19.332" v="1936" actId="14100"/>
          <ac:cxnSpMkLst>
            <pc:docMk/>
            <pc:sldMk cId="1302725392" sldId="482"/>
            <ac:cxnSpMk id="33" creationId="{709D13E3-8361-4C3E-47C4-430A1244CFE5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>
                  <a:lumMod val="20000"/>
                  <a:lumOff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[Figures.xlsx]Sheet1!$D$5:$D$15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</c:numCache>
            </c:numRef>
          </c:xVal>
          <c:yVal>
            <c:numRef>
              <c:f>[Figures.xlsx]Sheet1!$E$5:$E$15</c:f>
              <c:numCache>
                <c:formatCode>General</c:formatCode>
                <c:ptCount val="11"/>
                <c:pt idx="0">
                  <c:v>0</c:v>
                </c:pt>
                <c:pt idx="1">
                  <c:v>0.16</c:v>
                </c:pt>
                <c:pt idx="2">
                  <c:v>0.24</c:v>
                </c:pt>
                <c:pt idx="3">
                  <c:v>0.24</c:v>
                </c:pt>
                <c:pt idx="4">
                  <c:v>0.15999999999999992</c:v>
                </c:pt>
                <c:pt idx="5">
                  <c:v>0</c:v>
                </c:pt>
                <c:pt idx="6">
                  <c:v>-0.24</c:v>
                </c:pt>
                <c:pt idx="7">
                  <c:v>-0.55999999999999983</c:v>
                </c:pt>
                <c:pt idx="8">
                  <c:v>-0.95999999999999974</c:v>
                </c:pt>
                <c:pt idx="9">
                  <c:v>-1.4399999999999995</c:v>
                </c:pt>
                <c:pt idx="10">
                  <c:v>-1.9999999999999993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AAF-4852-A5CA-841675E94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4699264"/>
        <c:axId val="574696864"/>
      </c:scatterChart>
      <c:valAx>
        <c:axId val="57469926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696864"/>
        <c:crosses val="autoZero"/>
        <c:crossBetween val="midCat"/>
        <c:majorUnit val="0.2"/>
      </c:valAx>
      <c:valAx>
        <c:axId val="574696864"/>
        <c:scaling>
          <c:orientation val="minMax"/>
          <c:min val="-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699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90C40-380F-467F-B2E8-E7180F29145A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F0A6D-EEA4-4712-949D-959F890B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84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B00F-D87B-36CF-37DA-B1C88C4D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60CA2-A2E2-D733-1C14-03977ABB4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C97216-7622-8B54-EDA1-26B1E49CE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98063-9BF7-487E-B267-AA5636F6C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E83F6-3A65-482C-B878-5103AB538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6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F6D9-433D-9FCD-1371-1FFC5B22C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76D57-1E42-FEF9-0046-F55DAD532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5FED1-DC2E-CA26-77D3-B561CC9C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2C593-CC40-D16B-0A92-941477A9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34F8-28C8-6190-4C7A-46BE2551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8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CAC5-CD37-F867-6192-C9494749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53604-94B5-CB17-2771-A0C924832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6DCE7-2FBC-1748-AAC8-E7540469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531F0-1E5F-E267-722F-1A471441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733FD-4898-0238-3ABB-8FF1D8AE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6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F1B78-415C-335C-90B0-0A7C6BEEC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350C0-BEFD-B8FB-DE09-0170706F0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FC31-6E76-0879-B3EE-E2EF6AAE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9E808-F47B-32A9-D83A-60E8B93B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CFE5-801F-C96D-7414-92898D02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5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0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01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16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22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3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40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300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5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CF8B-79E3-327D-BE10-75A66EF3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FD811-EBEC-A270-B6E0-0245AD78F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26D39-7B87-DE1A-5773-802CCC8F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C8125-5496-97EB-E47F-48BE46EF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BBE62-5957-C388-3C97-08E94A02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86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77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65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63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EA7F-FCAF-412A-8BBC-893AA2B96CD8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073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E6DE-93F1-4C7C-8DD5-CA430625CA3B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50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AAEC-8FA7-4019-840F-D999959FDA3D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76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983E-D6B4-425B-AB76-683AB642AC33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810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B77A-D05E-4D1E-AD93-E84ACCD681A1}" type="datetime1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733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B9C7-A180-4425-AFCC-D38F3A6AA307}" type="datetime1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139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9D46F-B963-46EF-9146-5BF8C0FF40A5}" type="datetime1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2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849FF-2E5A-4944-C1BF-C8E2B512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E2F7C-B359-6847-B6BB-CB0D4FDA0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0B2F-8D7D-88CB-EB4C-D002D54C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DAD0E-CDC9-81DE-EAE1-4D48F97F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8BBC0-DF8F-9633-3CF0-B537CC4B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9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7579-01B6-4B39-A858-86CAD06EA51B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780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C180-ECB7-4587-8ACC-2AB98C84E04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434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6E7B-7C2D-4614-BAE5-93A338E0EF40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80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B34-A18F-4622-9F4E-53B125BAC6A8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2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BC8D-7B47-32C2-5D96-31B3077D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B44F-FCDC-3C0E-EE40-C85D05455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47FFF-518C-F697-E99F-82A49EDBE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9D35-265F-B240-4867-A88846950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5B8C1-6A1F-7695-CE51-B11363BD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52C22-A624-D254-DF4D-844F544C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4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0277-2A98-F5FB-469B-993AD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8F13E-9536-45FA-3843-3EB0BAC11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26A17-C4D6-59E3-0A04-A2C0AB179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2183E-7155-D59D-77AA-533FFF38F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EA97B-8655-8A53-7B87-F43C923B5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3C9E4-AD31-6A15-DEBA-532AB09A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A57D4-E06C-ED8E-3954-958ABB03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4200A-B4D8-DF9F-A065-32BA6856E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0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3A8F-C2BE-88F1-871E-FCDBBC1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9B962-578D-B4FE-AF9D-7957A581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609FF-4186-0E56-3F39-68FD17AE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05437-F288-98C3-7F90-5C6ACEE6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0323B-08B1-2CFB-ABD3-A510B613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0435D-871A-182C-7C87-B4989835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6F160-3EFD-19D0-298E-AD69EC98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1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5AD0-4B31-492F-9BA4-1F5D982A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1AF9-7A27-04D5-9D85-5D4D80190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A3A66-5958-769B-741E-B5437CA15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A6B32-A397-2328-9339-0D650285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70F0E-2882-5BED-DA88-638CC2CB7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D23D9-AA7A-9A39-B5F1-328454DB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3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B9B5-B531-AB92-B827-2FD74C17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183E2-9567-629B-664B-298D5897D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E4114-FC7A-5462-1297-5D6BCAB5C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ECCCB-9FE2-8591-F205-F8B5B9E7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9A163-75DC-03AF-5326-849EC4CF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D94F6-8E2C-E63C-8B91-F740383C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6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96E57-FC88-A9B0-F1C3-F11DD354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114DD-3CA0-C024-F938-3704B7A5D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FFB1C-F5F4-F094-0D2E-44E231849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D2172-B066-42B6-872E-3CB95A0AB1F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7CC7-25A6-0109-6794-AC24CB7EE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0B55D-30F1-5288-DA2C-3E5909CD4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0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52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33500-A71A-434E-AEFF-ED4F19179B8D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8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jpeg"/><Relationship Id="rId7" Type="http://schemas.openxmlformats.org/officeDocument/2006/relationships/image" Target="../media/image270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32.sv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8.jpeg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341.png"/><Relationship Id="rId18" Type="http://schemas.openxmlformats.org/officeDocument/2006/relationships/image" Target="../media/image37.png"/><Relationship Id="rId3" Type="http://schemas.openxmlformats.org/officeDocument/2006/relationships/chart" Target="../charts/chart1.xml"/><Relationship Id="rId7" Type="http://schemas.openxmlformats.org/officeDocument/2006/relationships/image" Target="../media/image3310.png"/><Relationship Id="rId12" Type="http://schemas.openxmlformats.org/officeDocument/2006/relationships/image" Target="../media/image290.png"/><Relationship Id="rId17" Type="http://schemas.openxmlformats.org/officeDocument/2006/relationships/image" Target="../media/image32.svg"/><Relationship Id="rId2" Type="http://schemas.openxmlformats.org/officeDocument/2006/relationships/image" Target="../media/image26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0.png"/><Relationship Id="rId5" Type="http://schemas.openxmlformats.org/officeDocument/2006/relationships/image" Target="../media/image34.png"/><Relationship Id="rId15" Type="http://schemas.openxmlformats.org/officeDocument/2006/relationships/image" Target="../media/image30.svg"/><Relationship Id="rId10" Type="http://schemas.openxmlformats.org/officeDocument/2006/relationships/image" Target="../media/image361.png"/><Relationship Id="rId4" Type="http://schemas.openxmlformats.org/officeDocument/2006/relationships/image" Target="../media/image33.png"/><Relationship Id="rId9" Type="http://schemas.openxmlformats.org/officeDocument/2006/relationships/image" Target="../media/image351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60.png"/><Relationship Id="rId3" Type="http://schemas.openxmlformats.org/officeDocument/2006/relationships/image" Target="../media/image322.png"/><Relationship Id="rId7" Type="http://schemas.openxmlformats.org/officeDocument/2006/relationships/image" Target="../media/image170.png"/><Relationship Id="rId12" Type="http://schemas.openxmlformats.org/officeDocument/2006/relationships/image" Target="../media/image35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11" Type="http://schemas.openxmlformats.org/officeDocument/2006/relationships/image" Target="../media/image231.png"/><Relationship Id="rId5" Type="http://schemas.openxmlformats.org/officeDocument/2006/relationships/image" Target="../media/image34.jpg"/><Relationship Id="rId10" Type="http://schemas.openxmlformats.org/officeDocument/2006/relationships/image" Target="../media/image2500.png"/><Relationship Id="rId4" Type="http://schemas.openxmlformats.org/officeDocument/2006/relationships/image" Target="../media/image333.png"/><Relationship Id="rId9" Type="http://schemas.openxmlformats.org/officeDocument/2006/relationships/image" Target="../media/image19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21.png"/><Relationship Id="rId7" Type="http://schemas.openxmlformats.org/officeDocument/2006/relationships/image" Target="../media/image43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2.jpg"/><Relationship Id="rId4" Type="http://schemas.openxmlformats.org/officeDocument/2006/relationships/image" Target="../media/image430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470.png"/><Relationship Id="rId7" Type="http://schemas.openxmlformats.org/officeDocument/2006/relationships/image" Target="../media/image49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9.svg"/><Relationship Id="rId3" Type="http://schemas.openxmlformats.org/officeDocument/2006/relationships/image" Target="../media/image19.jpg"/><Relationship Id="rId7" Type="http://schemas.openxmlformats.org/officeDocument/2006/relationships/image" Target="../media/image50.png"/><Relationship Id="rId12" Type="http://schemas.openxmlformats.org/officeDocument/2006/relationships/image" Target="../media/image46.svg"/><Relationship Id="rId2" Type="http://schemas.openxmlformats.org/officeDocument/2006/relationships/image" Target="../media/image1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45.png"/><Relationship Id="rId5" Type="http://schemas.openxmlformats.org/officeDocument/2006/relationships/image" Target="../media/image480.png"/><Relationship Id="rId10" Type="http://schemas.openxmlformats.org/officeDocument/2006/relationships/image" Target="../media/image55.png"/><Relationship Id="rId4" Type="http://schemas.openxmlformats.org/officeDocument/2006/relationships/image" Target="../media/image20.bin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656BD-C2F8-0FF5-8FF5-8380A8DFE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EED2B2-B278-0A73-90E4-6EF31941E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4D5DF-D1E3-EABD-8CCA-0CF1DEB77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IN" sz="1800" dirty="0">
                <a:solidFill>
                  <a:srgbClr val="0070C0"/>
                </a:solidFill>
              </a:rPr>
              <a:t>SECTION  1</a:t>
            </a:r>
            <a:br>
              <a:rPr lang="en-IN" sz="5400" dirty="0">
                <a:solidFill>
                  <a:srgbClr val="0070C0"/>
                </a:solidFill>
              </a:rPr>
            </a:br>
            <a:br>
              <a:rPr lang="en-US" sz="5400" dirty="0"/>
            </a:br>
            <a:r>
              <a:rPr lang="en-IN" sz="5400" dirty="0"/>
              <a:t>The </a:t>
            </a:r>
            <a:r>
              <a:rPr lang="en-IN" sz="5400" dirty="0">
                <a:solidFill>
                  <a:srgbClr val="0070C0"/>
                </a:solidFill>
                <a:latin typeface="Segoe Script" panose="030B0504020000000003" pitchFamily="66" charset="0"/>
              </a:rPr>
              <a:t>Single-Person</a:t>
            </a:r>
            <a:r>
              <a:rPr lang="en-IN" sz="5400" dirty="0"/>
              <a:t> Decision Problem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80AE8-446A-7BD7-83E9-2CCE277AD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 </a:t>
            </a:r>
            <a:r>
              <a:rPr lang="en-IN" b="1" dirty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1" name="Picture 20" descr="Colorful boardgame">
            <a:extLst>
              <a:ext uri="{FF2B5EF4-FFF2-40B4-BE49-F238E27FC236}">
                <a16:creationId xmlns:a16="http://schemas.microsoft.com/office/drawing/2014/main" id="{BFAC695D-9A4E-AAE9-ABA6-954A8EDD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12" r="27141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52BAF7-04B4-7ABD-573E-16CFB430F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5158A7-B86A-8510-E3C8-C000060F1E1A}"/>
              </a:ext>
            </a:extLst>
          </p:cNvPr>
          <p:cNvSpPr txBox="1"/>
          <p:nvPr/>
        </p:nvSpPr>
        <p:spPr>
          <a:xfrm>
            <a:off x="9682980" y="1832815"/>
            <a:ext cx="1723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Topic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Rational Choice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Paradigm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3A815-CE9D-CAD8-69C3-E832956B780C}"/>
              </a:ext>
            </a:extLst>
          </p:cNvPr>
          <p:cNvSpPr txBox="1"/>
          <p:nvPr/>
        </p:nvSpPr>
        <p:spPr>
          <a:xfrm>
            <a:off x="7358336" y="200616"/>
            <a:ext cx="1774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Decision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59DA-5907-20D4-42C8-6FC212D47DD6}"/>
              </a:ext>
            </a:extLst>
          </p:cNvPr>
          <p:cNvSpPr txBox="1"/>
          <p:nvPr/>
        </p:nvSpPr>
        <p:spPr>
          <a:xfrm>
            <a:off x="10160660" y="200616"/>
            <a:ext cx="1774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Game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Theory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9DA6CF-10E4-A268-70D1-3782D7EBEE72}"/>
              </a:ext>
            </a:extLst>
          </p:cNvPr>
          <p:cNvSpPr txBox="1"/>
          <p:nvPr/>
        </p:nvSpPr>
        <p:spPr>
          <a:xfrm>
            <a:off x="6627464" y="882260"/>
            <a:ext cx="1476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Descriptive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(Real)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Empirical/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Experiments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FBD3B0-CFEF-E4F9-68AD-3131B8B3FFB4}"/>
              </a:ext>
            </a:extLst>
          </p:cNvPr>
          <p:cNvSpPr txBox="1"/>
          <p:nvPr/>
        </p:nvSpPr>
        <p:spPr>
          <a:xfrm>
            <a:off x="8567186" y="882260"/>
            <a:ext cx="1513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Normative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(Rational)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Math </a:t>
            </a:r>
            <a:r>
              <a:rPr lang="en-US" sz="1600" i="1" dirty="0"/>
              <a:t>Models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2A683-91A9-7167-1C72-CBEDAEE04982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33278" y="369893"/>
            <a:ext cx="1027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5E4338-19FF-951D-647C-A9E2E2B9EF3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7365493" y="539170"/>
            <a:ext cx="880314" cy="34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697F0-0A95-CB78-397A-F2EE064C23A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8245807" y="539170"/>
            <a:ext cx="1078307" cy="34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CC88E3-C692-D478-4D56-DAFCE5E1DB02}"/>
              </a:ext>
            </a:extLst>
          </p:cNvPr>
          <p:cNvCxnSpPr>
            <a:cxnSpLocks/>
            <a:stCxn id="13" idx="3"/>
            <a:endCxn id="9" idx="0"/>
          </p:cNvCxnSpPr>
          <p:nvPr/>
        </p:nvCxnSpPr>
        <p:spPr>
          <a:xfrm>
            <a:off x="10081042" y="1297759"/>
            <a:ext cx="463664" cy="535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C2E35E0-2978-9989-FB58-3729F2D0D79D}"/>
              </a:ext>
            </a:extLst>
          </p:cNvPr>
          <p:cNvSpPr txBox="1"/>
          <p:nvPr/>
        </p:nvSpPr>
        <p:spPr>
          <a:xfrm>
            <a:off x="10719441" y="2867587"/>
            <a:ext cx="1373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+mn-ea"/>
                <a:cs typeface="+mn-cs"/>
              </a:rPr>
              <a:t>Module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+mn-ea"/>
                <a:cs typeface="+mn-cs"/>
              </a:rPr>
              <a:t> 1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Actions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Outcomes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Preferences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93E54AB-DC71-843A-6202-79B6713A44AA}"/>
              </a:ext>
            </a:extLst>
          </p:cNvPr>
          <p:cNvCxnSpPr>
            <a:cxnSpLocks/>
            <a:stCxn id="9" idx="3"/>
            <a:endCxn id="36" idx="0"/>
          </p:cNvCxnSpPr>
          <p:nvPr/>
        </p:nvCxnSpPr>
        <p:spPr>
          <a:xfrm>
            <a:off x="11406432" y="2248314"/>
            <a:ext cx="0" cy="61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5F6BCB-393E-4859-DB9E-ABBCBDE98208}"/>
              </a:ext>
            </a:extLst>
          </p:cNvPr>
          <p:cNvGrpSpPr/>
          <p:nvPr/>
        </p:nvGrpSpPr>
        <p:grpSpPr>
          <a:xfrm>
            <a:off x="9002598" y="3406196"/>
            <a:ext cx="1716843" cy="292732"/>
            <a:chOff x="9002598" y="3406196"/>
            <a:chExt cx="1716843" cy="2927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098D818-0DEA-797F-3F89-9DDB4FB2A2D0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flipV="1">
              <a:off x="9954705" y="3406196"/>
              <a:ext cx="764736" cy="292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08C2F4-9C86-B75D-6195-4E5F68C31A1E}"/>
                </a:ext>
              </a:extLst>
            </p:cNvPr>
            <p:cNvCxnSpPr/>
            <p:nvPr/>
          </p:nvCxnSpPr>
          <p:spPr>
            <a:xfrm>
              <a:off x="9002598" y="3698928"/>
              <a:ext cx="9521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327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2" grpId="0"/>
      <p:bldP spid="13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F156CA-C59D-7E67-B6D3-6E944D2B5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C791769-27C7-B2C3-F973-DED12B70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BE99-EF3E-A04D-B95B-C370FE29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Outcomes</a:t>
            </a:r>
            <a:r>
              <a:rPr lang="en-US" dirty="0"/>
              <a:t>, &amp; </a:t>
            </a:r>
            <a:r>
              <a:rPr lang="en-US" dirty="0">
                <a:solidFill>
                  <a:srgbClr val="0070C0"/>
                </a:solidFill>
              </a:rPr>
              <a:t>Preferences</a:t>
            </a:r>
            <a:endParaRPr lang="en-US" sz="30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8FEDC4A9-68E0-57E1-2FB1-21B974379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A73431-19F3-686C-1898-EAA6F7AB1197}"/>
              </a:ext>
            </a:extLst>
          </p:cNvPr>
          <p:cNvGrpSpPr/>
          <p:nvPr/>
        </p:nvGrpSpPr>
        <p:grpSpPr>
          <a:xfrm>
            <a:off x="311681" y="1995508"/>
            <a:ext cx="11567179" cy="2288655"/>
            <a:chOff x="650009" y="4018272"/>
            <a:chExt cx="11567179" cy="2288655"/>
          </a:xfrm>
        </p:grpSpPr>
        <p:pic>
          <p:nvPicPr>
            <p:cNvPr id="8" name="Picture 7" descr="A child sitting at a desk writing in a book&#10;&#10;Description automatically generated">
              <a:extLst>
                <a:ext uri="{FF2B5EF4-FFF2-40B4-BE49-F238E27FC236}">
                  <a16:creationId xmlns:a16="http://schemas.microsoft.com/office/drawing/2014/main" id="{F680DB29-2201-9C7A-0157-ED6A339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5" t="12040" r="10736" b="10893"/>
            <a:stretch/>
          </p:blipFill>
          <p:spPr>
            <a:xfrm>
              <a:off x="650009" y="4018272"/>
              <a:ext cx="3336636" cy="2288655"/>
            </a:xfrm>
            <a:prstGeom prst="rect">
              <a:avLst/>
            </a:prstGeom>
          </p:spPr>
        </p:pic>
        <p:pic>
          <p:nvPicPr>
            <p:cNvPr id="10" name="Picture 9" descr="A cartoon of a child playing video games&#10;&#10;Description automatically generated">
              <a:extLst>
                <a:ext uri="{FF2B5EF4-FFF2-40B4-BE49-F238E27FC236}">
                  <a16:creationId xmlns:a16="http://schemas.microsoft.com/office/drawing/2014/main" id="{0E7C99F1-C5F5-F4E8-717E-E419F9478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7" t="21034" r="12187" b="19996"/>
            <a:stretch/>
          </p:blipFill>
          <p:spPr>
            <a:xfrm>
              <a:off x="4290009" y="4020927"/>
              <a:ext cx="3987209" cy="2286000"/>
            </a:xfrm>
            <a:prstGeom prst="rect">
              <a:avLst/>
            </a:prstGeom>
          </p:spPr>
        </p:pic>
        <p:pic>
          <p:nvPicPr>
            <p:cNvPr id="12" name="Picture 11" descr="Cartoon of kids talking&#10;&#10;Description automatically generated">
              <a:extLst>
                <a:ext uri="{FF2B5EF4-FFF2-40B4-BE49-F238E27FC236}">
                  <a16:creationId xmlns:a16="http://schemas.microsoft.com/office/drawing/2014/main" id="{A0C8C24A-8C52-E2AA-0770-10F0784BB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0582" y="4018272"/>
              <a:ext cx="3636606" cy="22860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B8D39E-AB2A-340B-20D0-4C78BF92D762}"/>
              </a:ext>
            </a:extLst>
          </p:cNvPr>
          <p:cNvGrpSpPr/>
          <p:nvPr/>
        </p:nvGrpSpPr>
        <p:grpSpPr>
          <a:xfrm>
            <a:off x="8650224" y="5886294"/>
            <a:ext cx="3000132" cy="826913"/>
            <a:chOff x="8650224" y="5886294"/>
            <a:chExt cx="3000132" cy="826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9F0032-6CFF-99D8-A5CD-ED7C520F2795}"/>
                    </a:ext>
                  </a:extLst>
                </p:cNvPr>
                <p:cNvSpPr txBox="1"/>
                <p:nvPr/>
              </p:nvSpPr>
              <p:spPr>
                <a:xfrm>
                  <a:off x="9281007" y="5886294"/>
                  <a:ext cx="1377172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≻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≻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𝑔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9F0032-6CFF-99D8-A5CD-ED7C520F2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007" y="5886294"/>
                  <a:ext cx="13771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183" r="-3930" b="-28571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9A35B2-9328-623F-C5A2-988297C04472}"/>
                </a:ext>
              </a:extLst>
            </p:cNvPr>
            <p:cNvSpPr txBox="1"/>
            <p:nvPr/>
          </p:nvSpPr>
          <p:spPr>
            <a:xfrm>
              <a:off x="8650224" y="6343875"/>
              <a:ext cx="3000132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Preference Relations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E43847-CD55-0732-36EA-6EB91E6B50D0}"/>
              </a:ext>
            </a:extLst>
          </p:cNvPr>
          <p:cNvCxnSpPr/>
          <p:nvPr/>
        </p:nvCxnSpPr>
        <p:spPr>
          <a:xfrm>
            <a:off x="1115568" y="5779008"/>
            <a:ext cx="102382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4561A6-4E8F-89A3-BFA2-09804F3C49C0}"/>
              </a:ext>
            </a:extLst>
          </p:cNvPr>
          <p:cNvGrpSpPr/>
          <p:nvPr/>
        </p:nvGrpSpPr>
        <p:grpSpPr>
          <a:xfrm>
            <a:off x="311679" y="4682390"/>
            <a:ext cx="11396798" cy="889332"/>
            <a:chOff x="311679" y="4682390"/>
            <a:chExt cx="11396798" cy="88933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2594751-562F-DC36-E83B-2616081A78E2}"/>
                </a:ext>
              </a:extLst>
            </p:cNvPr>
            <p:cNvGrpSpPr/>
            <p:nvPr/>
          </p:nvGrpSpPr>
          <p:grpSpPr>
            <a:xfrm>
              <a:off x="311679" y="4686327"/>
              <a:ext cx="3333453" cy="885395"/>
              <a:chOff x="311679" y="4686327"/>
              <a:chExt cx="3333453" cy="88539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9C7437-F2FE-FDAB-E765-6D796E134160}"/>
                  </a:ext>
                </a:extLst>
              </p:cNvPr>
              <p:cNvSpPr txBox="1"/>
              <p:nvPr/>
            </p:nvSpPr>
            <p:spPr>
              <a:xfrm>
                <a:off x="311679" y="5202390"/>
                <a:ext cx="3333453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>
                        <a:lumMod val="50000"/>
                      </a:srgbClr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Better Prepared for Exam</a:t>
                </a:r>
              </a:p>
            </p:txBody>
          </p:sp>
          <p:sp>
            <p:nvSpPr>
              <p:cNvPr id="40" name="Arrow: Down 39">
                <a:extLst>
                  <a:ext uri="{FF2B5EF4-FFF2-40B4-BE49-F238E27FC236}">
                    <a16:creationId xmlns:a16="http://schemas.microsoft.com/office/drawing/2014/main" id="{E7BF7138-8E90-8272-CA8E-A55372DE2369}"/>
                  </a:ext>
                </a:extLst>
              </p:cNvPr>
              <p:cNvSpPr/>
              <p:nvPr/>
            </p:nvSpPr>
            <p:spPr>
              <a:xfrm>
                <a:off x="1823444" y="4686327"/>
                <a:ext cx="304800" cy="516063"/>
              </a:xfrm>
              <a:prstGeom prst="downArrow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ADDD2B4-DC2A-93BD-43F0-830B06754FD5}"/>
                </a:ext>
              </a:extLst>
            </p:cNvPr>
            <p:cNvGrpSpPr/>
            <p:nvPr/>
          </p:nvGrpSpPr>
          <p:grpSpPr>
            <a:xfrm>
              <a:off x="4503837" y="4686327"/>
              <a:ext cx="3172968" cy="885395"/>
              <a:chOff x="4503837" y="4686327"/>
              <a:chExt cx="3172968" cy="88539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C4C5E02-4CA3-530F-D344-E0388E988DF4}"/>
                  </a:ext>
                </a:extLst>
              </p:cNvPr>
              <p:cNvSpPr txBox="1"/>
              <p:nvPr/>
            </p:nvSpPr>
            <p:spPr>
              <a:xfrm>
                <a:off x="4503837" y="5202390"/>
                <a:ext cx="3172968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>
                        <a:lumMod val="50000"/>
                      </a:srgbClr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Immediate Relaxation</a:t>
                </a:r>
              </a:p>
            </p:txBody>
          </p:sp>
          <p:sp>
            <p:nvSpPr>
              <p:cNvPr id="38" name="Arrow: Down 37">
                <a:extLst>
                  <a:ext uri="{FF2B5EF4-FFF2-40B4-BE49-F238E27FC236}">
                    <a16:creationId xmlns:a16="http://schemas.microsoft.com/office/drawing/2014/main" id="{C2EBFA50-76C2-97BA-50FD-5ECCE7908D97}"/>
                  </a:ext>
                </a:extLst>
              </p:cNvPr>
              <p:cNvSpPr/>
              <p:nvPr/>
            </p:nvSpPr>
            <p:spPr>
              <a:xfrm>
                <a:off x="5937921" y="4686327"/>
                <a:ext cx="304800" cy="516063"/>
              </a:xfrm>
              <a:prstGeom prst="downArrow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FE85DA5-C070-4572-036C-A7D294B2B5B6}"/>
                </a:ext>
              </a:extLst>
            </p:cNvPr>
            <p:cNvGrpSpPr/>
            <p:nvPr/>
          </p:nvGrpSpPr>
          <p:grpSpPr>
            <a:xfrm>
              <a:off x="8535509" y="4682390"/>
              <a:ext cx="3172968" cy="857782"/>
              <a:chOff x="8535509" y="4682390"/>
              <a:chExt cx="3172968" cy="85778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0D9C47-0F69-551E-4033-5E7B2749280C}"/>
                  </a:ext>
                </a:extLst>
              </p:cNvPr>
              <p:cNvSpPr txBox="1"/>
              <p:nvPr/>
            </p:nvSpPr>
            <p:spPr>
              <a:xfrm>
                <a:off x="8535509" y="5170840"/>
                <a:ext cx="3172968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>
                        <a:lumMod val="50000"/>
                      </a:srgbClr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Build Relationships</a:t>
                </a:r>
              </a:p>
            </p:txBody>
          </p:sp>
          <p:sp>
            <p:nvSpPr>
              <p:cNvPr id="36" name="Arrow: Down 35">
                <a:extLst>
                  <a:ext uri="{FF2B5EF4-FFF2-40B4-BE49-F238E27FC236}">
                    <a16:creationId xmlns:a16="http://schemas.microsoft.com/office/drawing/2014/main" id="{54A658CB-B565-6060-1FBF-760875C10BE1}"/>
                  </a:ext>
                </a:extLst>
              </p:cNvPr>
              <p:cNvSpPr/>
              <p:nvPr/>
            </p:nvSpPr>
            <p:spPr>
              <a:xfrm>
                <a:off x="9969593" y="4682390"/>
                <a:ext cx="304800" cy="516063"/>
              </a:xfrm>
              <a:prstGeom prst="downArrow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9F68707-D1E6-52D0-4345-ACEB1B1D748F}"/>
              </a:ext>
            </a:extLst>
          </p:cNvPr>
          <p:cNvSpPr txBox="1"/>
          <p:nvPr/>
        </p:nvSpPr>
        <p:spPr>
          <a:xfrm>
            <a:off x="311679" y="4316995"/>
            <a:ext cx="3336635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tudy for Exam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DB5388-DBD8-FF9B-2C85-FB89C673EBF2}"/>
              </a:ext>
            </a:extLst>
          </p:cNvPr>
          <p:cNvSpPr txBox="1"/>
          <p:nvPr/>
        </p:nvSpPr>
        <p:spPr>
          <a:xfrm>
            <a:off x="4507992" y="4316995"/>
            <a:ext cx="317296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Play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ames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93ED36-1196-A392-432B-E487CEF33E16}"/>
              </a:ext>
            </a:extLst>
          </p:cNvPr>
          <p:cNvSpPr txBox="1"/>
          <p:nvPr/>
        </p:nvSpPr>
        <p:spPr>
          <a:xfrm>
            <a:off x="8539664" y="4285445"/>
            <a:ext cx="317296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Socialize with Friends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9570F2-29BB-D540-C42C-0EDE44297DCD}"/>
              </a:ext>
            </a:extLst>
          </p:cNvPr>
          <p:cNvGrpSpPr/>
          <p:nvPr/>
        </p:nvGrpSpPr>
        <p:grpSpPr>
          <a:xfrm>
            <a:off x="4855464" y="5886294"/>
            <a:ext cx="2185416" cy="826913"/>
            <a:chOff x="4855464" y="5886294"/>
            <a:chExt cx="2185416" cy="826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5B488EA-37A6-E4B2-7183-EA7BBC4CC846}"/>
                    </a:ext>
                  </a:extLst>
                </p:cNvPr>
                <p:cNvSpPr txBox="1"/>
                <p:nvPr/>
              </p:nvSpPr>
              <p:spPr>
                <a:xfrm>
                  <a:off x="5104299" y="5886294"/>
                  <a:ext cx="1703928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</m:d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5B488EA-37A6-E4B2-7183-EA7BBC4CC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299" y="5886294"/>
                  <a:ext cx="170392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120" b="-28571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81A413-C30D-CCBD-19C4-358B33D792BE}"/>
                </a:ext>
              </a:extLst>
            </p:cNvPr>
            <p:cNvSpPr txBox="1"/>
            <p:nvPr/>
          </p:nvSpPr>
          <p:spPr>
            <a:xfrm>
              <a:off x="4855464" y="6343875"/>
              <a:ext cx="2185416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Set of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Outcomes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1C6A27-4898-D65E-6EAF-A9483C6E122E}"/>
              </a:ext>
            </a:extLst>
          </p:cNvPr>
          <p:cNvGrpSpPr/>
          <p:nvPr/>
        </p:nvGrpSpPr>
        <p:grpSpPr>
          <a:xfrm>
            <a:off x="1014985" y="5886294"/>
            <a:ext cx="2112264" cy="830104"/>
            <a:chOff x="1014985" y="5886294"/>
            <a:chExt cx="2112264" cy="830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F9A0818-48CE-41CC-8971-3633C4E8ACEA}"/>
                    </a:ext>
                  </a:extLst>
                </p:cNvPr>
                <p:cNvSpPr txBox="1"/>
                <p:nvPr/>
              </p:nvSpPr>
              <p:spPr>
                <a:xfrm>
                  <a:off x="1287258" y="5886294"/>
                  <a:ext cx="1703928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</m:t>
                            </m:r>
                          </m:e>
                        </m:d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F9A0818-48CE-41CC-8971-3633C4E8AC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7258" y="5886294"/>
                  <a:ext cx="1703928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3534" b="-1587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274A55-6626-2E71-D110-4D8FA972F9C2}"/>
                </a:ext>
              </a:extLst>
            </p:cNvPr>
            <p:cNvSpPr txBox="1"/>
            <p:nvPr/>
          </p:nvSpPr>
          <p:spPr>
            <a:xfrm>
              <a:off x="1014985" y="6347066"/>
              <a:ext cx="2112264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Set of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Actions</a:t>
              </a:r>
            </a:p>
          </p:txBody>
        </p:sp>
      </p:grp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4FBC0215-898C-6871-F8C1-2638CD0AE079}"/>
              </a:ext>
            </a:extLst>
          </p:cNvPr>
          <p:cNvSpPr/>
          <p:nvPr/>
        </p:nvSpPr>
        <p:spPr>
          <a:xfrm>
            <a:off x="1014386" y="5848481"/>
            <a:ext cx="2154568" cy="945500"/>
          </a:xfrm>
          <a:custGeom>
            <a:avLst/>
            <a:gdLst>
              <a:gd name="connsiteX0" fmla="*/ 0 w 2154568"/>
              <a:gd name="connsiteY0" fmla="*/ 157586 h 945500"/>
              <a:gd name="connsiteX1" fmla="*/ 157586 w 2154568"/>
              <a:gd name="connsiteY1" fmla="*/ 0 h 945500"/>
              <a:gd name="connsiteX2" fmla="*/ 580647 w 2154568"/>
              <a:gd name="connsiteY2" fmla="*/ 0 h 945500"/>
              <a:gd name="connsiteX3" fmla="*/ 1040496 w 2154568"/>
              <a:gd name="connsiteY3" fmla="*/ 0 h 945500"/>
              <a:gd name="connsiteX4" fmla="*/ 1463557 w 2154568"/>
              <a:gd name="connsiteY4" fmla="*/ 0 h 945500"/>
              <a:gd name="connsiteX5" fmla="*/ 1996982 w 2154568"/>
              <a:gd name="connsiteY5" fmla="*/ 0 h 945500"/>
              <a:gd name="connsiteX6" fmla="*/ 2154568 w 2154568"/>
              <a:gd name="connsiteY6" fmla="*/ 157586 h 945500"/>
              <a:gd name="connsiteX7" fmla="*/ 2154568 w 2154568"/>
              <a:gd name="connsiteY7" fmla="*/ 472750 h 945500"/>
              <a:gd name="connsiteX8" fmla="*/ 2154568 w 2154568"/>
              <a:gd name="connsiteY8" fmla="*/ 787914 h 945500"/>
              <a:gd name="connsiteX9" fmla="*/ 1996982 w 2154568"/>
              <a:gd name="connsiteY9" fmla="*/ 945500 h 945500"/>
              <a:gd name="connsiteX10" fmla="*/ 1555527 w 2154568"/>
              <a:gd name="connsiteY10" fmla="*/ 945500 h 945500"/>
              <a:gd name="connsiteX11" fmla="*/ 1150860 w 2154568"/>
              <a:gd name="connsiteY11" fmla="*/ 945500 h 945500"/>
              <a:gd name="connsiteX12" fmla="*/ 672617 w 2154568"/>
              <a:gd name="connsiteY12" fmla="*/ 945500 h 945500"/>
              <a:gd name="connsiteX13" fmla="*/ 157586 w 2154568"/>
              <a:gd name="connsiteY13" fmla="*/ 945500 h 945500"/>
              <a:gd name="connsiteX14" fmla="*/ 0 w 2154568"/>
              <a:gd name="connsiteY14" fmla="*/ 787914 h 945500"/>
              <a:gd name="connsiteX15" fmla="*/ 0 w 2154568"/>
              <a:gd name="connsiteY15" fmla="*/ 460143 h 945500"/>
              <a:gd name="connsiteX16" fmla="*/ 0 w 2154568"/>
              <a:gd name="connsiteY16" fmla="*/ 157586 h 9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4568" h="945500" fill="none" extrusionOk="0">
                <a:moveTo>
                  <a:pt x="0" y="157586"/>
                </a:moveTo>
                <a:cubicBezTo>
                  <a:pt x="-7763" y="84434"/>
                  <a:pt x="75935" y="3998"/>
                  <a:pt x="157586" y="0"/>
                </a:cubicBezTo>
                <a:cubicBezTo>
                  <a:pt x="317576" y="-50695"/>
                  <a:pt x="486190" y="19344"/>
                  <a:pt x="580647" y="0"/>
                </a:cubicBezTo>
                <a:cubicBezTo>
                  <a:pt x="675104" y="-19344"/>
                  <a:pt x="899064" y="51984"/>
                  <a:pt x="1040496" y="0"/>
                </a:cubicBezTo>
                <a:cubicBezTo>
                  <a:pt x="1181928" y="-51984"/>
                  <a:pt x="1373503" y="48116"/>
                  <a:pt x="1463557" y="0"/>
                </a:cubicBezTo>
                <a:cubicBezTo>
                  <a:pt x="1553611" y="-48116"/>
                  <a:pt x="1805846" y="56309"/>
                  <a:pt x="1996982" y="0"/>
                </a:cubicBezTo>
                <a:cubicBezTo>
                  <a:pt x="2061265" y="-1287"/>
                  <a:pt x="2170480" y="84253"/>
                  <a:pt x="2154568" y="157586"/>
                </a:cubicBezTo>
                <a:cubicBezTo>
                  <a:pt x="2165865" y="228315"/>
                  <a:pt x="2128754" y="339988"/>
                  <a:pt x="2154568" y="472750"/>
                </a:cubicBezTo>
                <a:cubicBezTo>
                  <a:pt x="2180382" y="605512"/>
                  <a:pt x="2123767" y="708281"/>
                  <a:pt x="2154568" y="787914"/>
                </a:cubicBezTo>
                <a:cubicBezTo>
                  <a:pt x="2154130" y="865860"/>
                  <a:pt x="2104869" y="958639"/>
                  <a:pt x="1996982" y="945500"/>
                </a:cubicBezTo>
                <a:cubicBezTo>
                  <a:pt x="1827311" y="969437"/>
                  <a:pt x="1647772" y="933927"/>
                  <a:pt x="1555527" y="945500"/>
                </a:cubicBezTo>
                <a:cubicBezTo>
                  <a:pt x="1463283" y="957073"/>
                  <a:pt x="1269422" y="920135"/>
                  <a:pt x="1150860" y="945500"/>
                </a:cubicBezTo>
                <a:cubicBezTo>
                  <a:pt x="1032298" y="970865"/>
                  <a:pt x="865492" y="896846"/>
                  <a:pt x="672617" y="945500"/>
                </a:cubicBezTo>
                <a:cubicBezTo>
                  <a:pt x="479742" y="994154"/>
                  <a:pt x="306267" y="920445"/>
                  <a:pt x="157586" y="945500"/>
                </a:cubicBezTo>
                <a:cubicBezTo>
                  <a:pt x="50546" y="956719"/>
                  <a:pt x="7843" y="896196"/>
                  <a:pt x="0" y="787914"/>
                </a:cubicBezTo>
                <a:cubicBezTo>
                  <a:pt x="-38791" y="679822"/>
                  <a:pt x="26283" y="534846"/>
                  <a:pt x="0" y="460143"/>
                </a:cubicBezTo>
                <a:cubicBezTo>
                  <a:pt x="-26283" y="385440"/>
                  <a:pt x="13924" y="244703"/>
                  <a:pt x="0" y="157586"/>
                </a:cubicBezTo>
                <a:close/>
              </a:path>
              <a:path w="2154568" h="945500" stroke="0" extrusionOk="0">
                <a:moveTo>
                  <a:pt x="0" y="157586"/>
                </a:moveTo>
                <a:cubicBezTo>
                  <a:pt x="-18677" y="59033"/>
                  <a:pt x="51193" y="7266"/>
                  <a:pt x="157586" y="0"/>
                </a:cubicBezTo>
                <a:cubicBezTo>
                  <a:pt x="337710" y="-1653"/>
                  <a:pt x="529035" y="5586"/>
                  <a:pt x="654223" y="0"/>
                </a:cubicBezTo>
                <a:cubicBezTo>
                  <a:pt x="779411" y="-5586"/>
                  <a:pt x="932497" y="38379"/>
                  <a:pt x="1095678" y="0"/>
                </a:cubicBezTo>
                <a:cubicBezTo>
                  <a:pt x="1258860" y="-38379"/>
                  <a:pt x="1335800" y="20626"/>
                  <a:pt x="1518739" y="0"/>
                </a:cubicBezTo>
                <a:cubicBezTo>
                  <a:pt x="1701678" y="-20626"/>
                  <a:pt x="1868447" y="28398"/>
                  <a:pt x="1996982" y="0"/>
                </a:cubicBezTo>
                <a:cubicBezTo>
                  <a:pt x="2092722" y="-17921"/>
                  <a:pt x="2133009" y="67253"/>
                  <a:pt x="2154568" y="157586"/>
                </a:cubicBezTo>
                <a:cubicBezTo>
                  <a:pt x="2174917" y="295050"/>
                  <a:pt x="2134775" y="340620"/>
                  <a:pt x="2154568" y="472750"/>
                </a:cubicBezTo>
                <a:cubicBezTo>
                  <a:pt x="2174361" y="604880"/>
                  <a:pt x="2149648" y="699954"/>
                  <a:pt x="2154568" y="787914"/>
                </a:cubicBezTo>
                <a:cubicBezTo>
                  <a:pt x="2177461" y="880450"/>
                  <a:pt x="2072577" y="943650"/>
                  <a:pt x="1996982" y="945500"/>
                </a:cubicBezTo>
                <a:cubicBezTo>
                  <a:pt x="1798984" y="992154"/>
                  <a:pt x="1635138" y="937133"/>
                  <a:pt x="1537133" y="945500"/>
                </a:cubicBezTo>
                <a:cubicBezTo>
                  <a:pt x="1439128" y="953867"/>
                  <a:pt x="1215618" y="901865"/>
                  <a:pt x="1095678" y="945500"/>
                </a:cubicBezTo>
                <a:cubicBezTo>
                  <a:pt x="975739" y="989135"/>
                  <a:pt x="719985" y="887355"/>
                  <a:pt x="599041" y="945500"/>
                </a:cubicBezTo>
                <a:cubicBezTo>
                  <a:pt x="478097" y="1003645"/>
                  <a:pt x="323890" y="915401"/>
                  <a:pt x="157586" y="945500"/>
                </a:cubicBezTo>
                <a:cubicBezTo>
                  <a:pt x="64067" y="946565"/>
                  <a:pt x="-6701" y="870322"/>
                  <a:pt x="0" y="787914"/>
                </a:cubicBezTo>
                <a:cubicBezTo>
                  <a:pt x="-33288" y="635523"/>
                  <a:pt x="32026" y="598914"/>
                  <a:pt x="0" y="466447"/>
                </a:cubicBezTo>
                <a:cubicBezTo>
                  <a:pt x="-32026" y="333980"/>
                  <a:pt x="15479" y="277157"/>
                  <a:pt x="0" y="15758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EDA67-38BD-D8BB-C928-6808590C2D28}"/>
              </a:ext>
            </a:extLst>
          </p:cNvPr>
          <p:cNvSpPr txBox="1"/>
          <p:nvPr/>
        </p:nvSpPr>
        <p:spPr>
          <a:xfrm>
            <a:off x="77812" y="4595683"/>
            <a:ext cx="1099006" cy="369332"/>
          </a:xfrm>
          <a:custGeom>
            <a:avLst/>
            <a:gdLst>
              <a:gd name="connsiteX0" fmla="*/ 0 w 1099006"/>
              <a:gd name="connsiteY0" fmla="*/ 0 h 369332"/>
              <a:gd name="connsiteX1" fmla="*/ 571483 w 1099006"/>
              <a:gd name="connsiteY1" fmla="*/ 0 h 369332"/>
              <a:gd name="connsiteX2" fmla="*/ 1099006 w 1099006"/>
              <a:gd name="connsiteY2" fmla="*/ 0 h 369332"/>
              <a:gd name="connsiteX3" fmla="*/ 1099006 w 1099006"/>
              <a:gd name="connsiteY3" fmla="*/ 369332 h 369332"/>
              <a:gd name="connsiteX4" fmla="*/ 571483 w 1099006"/>
              <a:gd name="connsiteY4" fmla="*/ 369332 h 369332"/>
              <a:gd name="connsiteX5" fmla="*/ 0 w 1099006"/>
              <a:gd name="connsiteY5" fmla="*/ 369332 h 369332"/>
              <a:gd name="connsiteX6" fmla="*/ 0 w 1099006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9006" h="369332" fill="none" extrusionOk="0">
                <a:moveTo>
                  <a:pt x="0" y="0"/>
                </a:moveTo>
                <a:cubicBezTo>
                  <a:pt x="213707" y="-67437"/>
                  <a:pt x="343364" y="16881"/>
                  <a:pt x="571483" y="0"/>
                </a:cubicBezTo>
                <a:cubicBezTo>
                  <a:pt x="799602" y="-16881"/>
                  <a:pt x="915703" y="32182"/>
                  <a:pt x="1099006" y="0"/>
                </a:cubicBezTo>
                <a:cubicBezTo>
                  <a:pt x="1137010" y="83358"/>
                  <a:pt x="1079042" y="284289"/>
                  <a:pt x="1099006" y="369332"/>
                </a:cubicBezTo>
                <a:cubicBezTo>
                  <a:pt x="901384" y="424878"/>
                  <a:pt x="700508" y="344530"/>
                  <a:pt x="571483" y="369332"/>
                </a:cubicBezTo>
                <a:cubicBezTo>
                  <a:pt x="442458" y="394134"/>
                  <a:pt x="230172" y="309647"/>
                  <a:pt x="0" y="369332"/>
                </a:cubicBezTo>
                <a:cubicBezTo>
                  <a:pt x="-21273" y="282781"/>
                  <a:pt x="31404" y="101364"/>
                  <a:pt x="0" y="0"/>
                </a:cubicBezTo>
                <a:close/>
              </a:path>
              <a:path w="1099006" h="369332" stroke="0" extrusionOk="0">
                <a:moveTo>
                  <a:pt x="0" y="0"/>
                </a:moveTo>
                <a:cubicBezTo>
                  <a:pt x="232406" y="-11623"/>
                  <a:pt x="432538" y="62223"/>
                  <a:pt x="571483" y="0"/>
                </a:cubicBezTo>
                <a:cubicBezTo>
                  <a:pt x="710428" y="-62223"/>
                  <a:pt x="877995" y="19303"/>
                  <a:pt x="1099006" y="0"/>
                </a:cubicBezTo>
                <a:cubicBezTo>
                  <a:pt x="1123675" y="90030"/>
                  <a:pt x="1074130" y="242514"/>
                  <a:pt x="1099006" y="369332"/>
                </a:cubicBezTo>
                <a:cubicBezTo>
                  <a:pt x="897693" y="370742"/>
                  <a:pt x="731521" y="308279"/>
                  <a:pt x="571483" y="369332"/>
                </a:cubicBezTo>
                <a:cubicBezTo>
                  <a:pt x="411445" y="430385"/>
                  <a:pt x="150042" y="355105"/>
                  <a:pt x="0" y="369332"/>
                </a:cubicBezTo>
                <a:cubicBezTo>
                  <a:pt x="-28934" y="205418"/>
                  <a:pt x="24528" y="121482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Actions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B265D-C018-3F09-1DE3-2BA9DB85386F}"/>
              </a:ext>
            </a:extLst>
          </p:cNvPr>
          <p:cNvSpPr txBox="1"/>
          <p:nvPr/>
        </p:nvSpPr>
        <p:spPr>
          <a:xfrm>
            <a:off x="91113" y="5500321"/>
            <a:ext cx="1224071" cy="369332"/>
          </a:xfrm>
          <a:custGeom>
            <a:avLst/>
            <a:gdLst>
              <a:gd name="connsiteX0" fmla="*/ 0 w 1224071"/>
              <a:gd name="connsiteY0" fmla="*/ 0 h 369332"/>
              <a:gd name="connsiteX1" fmla="*/ 432505 w 1224071"/>
              <a:gd name="connsiteY1" fmla="*/ 0 h 369332"/>
              <a:gd name="connsiteX2" fmla="*/ 803807 w 1224071"/>
              <a:gd name="connsiteY2" fmla="*/ 0 h 369332"/>
              <a:gd name="connsiteX3" fmla="*/ 1224071 w 1224071"/>
              <a:gd name="connsiteY3" fmla="*/ 0 h 369332"/>
              <a:gd name="connsiteX4" fmla="*/ 1224071 w 1224071"/>
              <a:gd name="connsiteY4" fmla="*/ 369332 h 369332"/>
              <a:gd name="connsiteX5" fmla="*/ 852769 w 1224071"/>
              <a:gd name="connsiteY5" fmla="*/ 369332 h 369332"/>
              <a:gd name="connsiteX6" fmla="*/ 432505 w 1224071"/>
              <a:gd name="connsiteY6" fmla="*/ 369332 h 369332"/>
              <a:gd name="connsiteX7" fmla="*/ 0 w 1224071"/>
              <a:gd name="connsiteY7" fmla="*/ 369332 h 369332"/>
              <a:gd name="connsiteX8" fmla="*/ 0 w 122407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071" h="369332" fill="none" extrusionOk="0">
                <a:moveTo>
                  <a:pt x="0" y="0"/>
                </a:moveTo>
                <a:cubicBezTo>
                  <a:pt x="179393" y="-41197"/>
                  <a:pt x="296894" y="42548"/>
                  <a:pt x="432505" y="0"/>
                </a:cubicBezTo>
                <a:cubicBezTo>
                  <a:pt x="568117" y="-42548"/>
                  <a:pt x="641107" y="35869"/>
                  <a:pt x="803807" y="0"/>
                </a:cubicBezTo>
                <a:cubicBezTo>
                  <a:pt x="966507" y="-35869"/>
                  <a:pt x="1121346" y="24644"/>
                  <a:pt x="1224071" y="0"/>
                </a:cubicBezTo>
                <a:cubicBezTo>
                  <a:pt x="1261721" y="152018"/>
                  <a:pt x="1219882" y="249231"/>
                  <a:pt x="1224071" y="369332"/>
                </a:cubicBezTo>
                <a:cubicBezTo>
                  <a:pt x="1146070" y="401664"/>
                  <a:pt x="987032" y="339814"/>
                  <a:pt x="852769" y="369332"/>
                </a:cubicBezTo>
                <a:cubicBezTo>
                  <a:pt x="718506" y="398850"/>
                  <a:pt x="528431" y="335783"/>
                  <a:pt x="432505" y="369332"/>
                </a:cubicBezTo>
                <a:cubicBezTo>
                  <a:pt x="336579" y="402881"/>
                  <a:pt x="143491" y="355359"/>
                  <a:pt x="0" y="369332"/>
                </a:cubicBezTo>
                <a:cubicBezTo>
                  <a:pt x="-25134" y="241217"/>
                  <a:pt x="6214" y="91110"/>
                  <a:pt x="0" y="0"/>
                </a:cubicBezTo>
                <a:close/>
              </a:path>
              <a:path w="1224071" h="369332" stroke="0" extrusionOk="0">
                <a:moveTo>
                  <a:pt x="0" y="0"/>
                </a:moveTo>
                <a:cubicBezTo>
                  <a:pt x="213953" y="-46683"/>
                  <a:pt x="250277" y="49053"/>
                  <a:pt x="432505" y="0"/>
                </a:cubicBezTo>
                <a:cubicBezTo>
                  <a:pt x="614733" y="-49053"/>
                  <a:pt x="656009" y="24638"/>
                  <a:pt x="816047" y="0"/>
                </a:cubicBezTo>
                <a:cubicBezTo>
                  <a:pt x="976085" y="-24638"/>
                  <a:pt x="1031577" y="42766"/>
                  <a:pt x="1224071" y="0"/>
                </a:cubicBezTo>
                <a:cubicBezTo>
                  <a:pt x="1258011" y="136158"/>
                  <a:pt x="1202332" y="279436"/>
                  <a:pt x="1224071" y="369332"/>
                </a:cubicBezTo>
                <a:cubicBezTo>
                  <a:pt x="1069955" y="411799"/>
                  <a:pt x="1035287" y="362337"/>
                  <a:pt x="852769" y="369332"/>
                </a:cubicBezTo>
                <a:cubicBezTo>
                  <a:pt x="670251" y="376327"/>
                  <a:pt x="593971" y="325018"/>
                  <a:pt x="444746" y="369332"/>
                </a:cubicBezTo>
                <a:cubicBezTo>
                  <a:pt x="295521" y="413646"/>
                  <a:pt x="181142" y="341470"/>
                  <a:pt x="0" y="369332"/>
                </a:cubicBezTo>
                <a:cubicBezTo>
                  <a:pt x="-30350" y="226559"/>
                  <a:pt x="24781" y="8415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Outcomes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D95F4-226F-0209-016E-23ED318ADC95}"/>
              </a:ext>
            </a:extLst>
          </p:cNvPr>
          <p:cNvSpPr txBox="1"/>
          <p:nvPr/>
        </p:nvSpPr>
        <p:spPr>
          <a:xfrm>
            <a:off x="6611807" y="1284173"/>
            <a:ext cx="5096670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Decision Problem: How to spend a Friday evening?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08D45B-47BE-249F-F1D1-27447DB058A3}"/>
              </a:ext>
            </a:extLst>
          </p:cNvPr>
          <p:cNvSpPr/>
          <p:nvPr/>
        </p:nvSpPr>
        <p:spPr>
          <a:xfrm>
            <a:off x="10870936" y="241998"/>
            <a:ext cx="1115568" cy="320040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7673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0A63C-A732-B81A-3C83-DACE2A1B8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73AE7E-6086-CBF9-2CD8-C7B5B58D5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B16ECADA-548C-50A1-C858-3A355B99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D3B3F25-289C-A6DB-05D2-9A85E7E1E905}"/>
              </a:ext>
            </a:extLst>
          </p:cNvPr>
          <p:cNvGrpSpPr/>
          <p:nvPr/>
        </p:nvGrpSpPr>
        <p:grpSpPr>
          <a:xfrm>
            <a:off x="5149571" y="2055813"/>
            <a:ext cx="1889809" cy="881423"/>
            <a:chOff x="1194317" y="5886294"/>
            <a:chExt cx="1889809" cy="8814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8D8F054-EF3C-3702-AD6B-C7FC65874363}"/>
                    </a:ext>
                  </a:extLst>
                </p:cNvPr>
                <p:cNvSpPr txBox="1"/>
                <p:nvPr/>
              </p:nvSpPr>
              <p:spPr>
                <a:xfrm>
                  <a:off x="1287257" y="5886294"/>
                  <a:ext cx="1703928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</m:t>
                            </m:r>
                          </m:e>
                        </m:d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8D8F054-EF3C-3702-AD6B-C7FC65874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7257" y="5886294"/>
                  <a:ext cx="1703928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887" b="-1563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D3FA79-5B63-2894-719A-F096ACFB65F1}"/>
                </a:ext>
              </a:extLst>
            </p:cNvPr>
            <p:cNvSpPr txBox="1"/>
            <p:nvPr/>
          </p:nvSpPr>
          <p:spPr>
            <a:xfrm>
              <a:off x="1194317" y="6398385"/>
              <a:ext cx="1889809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Set of Actions</a:t>
              </a:r>
            </a:p>
          </p:txBody>
        </p:sp>
      </p:grpSp>
      <p:sp>
        <p:nvSpPr>
          <p:cNvPr id="29" name="Title 28">
            <a:extLst>
              <a:ext uri="{FF2B5EF4-FFF2-40B4-BE49-F238E27FC236}">
                <a16:creationId xmlns:a16="http://schemas.microsoft.com/office/drawing/2014/main" id="{2600672E-9C46-E2BF-FE78-E21DCC1C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Discrete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Action</a:t>
            </a:r>
            <a:r>
              <a:rPr lang="en-US" dirty="0"/>
              <a:t> Spaces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12EF4-C006-1D70-8BB3-743330601D67}"/>
              </a:ext>
            </a:extLst>
          </p:cNvPr>
          <p:cNvSpPr txBox="1"/>
          <p:nvPr/>
        </p:nvSpPr>
        <p:spPr>
          <a:xfrm>
            <a:off x="2556497" y="3209314"/>
            <a:ext cx="7075956" cy="120032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Each element of the action set is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discrete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Finite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number of actions to choose from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Finite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number of outcomes</a:t>
            </a:r>
          </a:p>
        </p:txBody>
      </p:sp>
    </p:spTree>
    <p:extLst>
      <p:ext uri="{BB962C8B-B14F-4D97-AF65-F5344CB8AC3E}">
        <p14:creationId xmlns:p14="http://schemas.microsoft.com/office/powerpoint/2010/main" val="591909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53D9C2-EC85-B0AF-1B94-E461FA405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FDC341B-9893-9C4D-2A78-355C4614B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1E5B1FAA-4418-0FDE-3886-309B306F4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253ADEFF-80A4-C6F2-A956-E42DEF58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Continuous</a:t>
            </a:r>
            <a:r>
              <a:rPr lang="en-US" dirty="0"/>
              <a:t> Action Spaces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64CFFC-96EC-F0C7-47AB-A4AD0282E635}"/>
              </a:ext>
            </a:extLst>
          </p:cNvPr>
          <p:cNvGrpSpPr/>
          <p:nvPr/>
        </p:nvGrpSpPr>
        <p:grpSpPr>
          <a:xfrm>
            <a:off x="669036" y="2023164"/>
            <a:ext cx="3371850" cy="3343275"/>
            <a:chOff x="669036" y="2023164"/>
            <a:chExt cx="3371850" cy="3343275"/>
          </a:xfrm>
        </p:grpSpPr>
        <p:pic>
          <p:nvPicPr>
            <p:cNvPr id="1028" name="Picture 4" descr="Orange Juice Bottle Cartoon Vector Illustration">
              <a:extLst>
                <a:ext uri="{FF2B5EF4-FFF2-40B4-BE49-F238E27FC236}">
                  <a16:creationId xmlns:a16="http://schemas.microsoft.com/office/drawing/2014/main" id="{F3A7AF3B-0D0F-F7DC-30DC-D72CE8BC95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7" r="22683"/>
            <a:stretch/>
          </p:blipFill>
          <p:spPr bwMode="auto">
            <a:xfrm>
              <a:off x="669036" y="2023164"/>
              <a:ext cx="3371850" cy="334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DE8F80E-E2CD-40CF-9F0C-856CFD01581D}"/>
                </a:ext>
              </a:extLst>
            </p:cNvPr>
            <p:cNvSpPr/>
            <p:nvPr/>
          </p:nvSpPr>
          <p:spPr>
            <a:xfrm>
              <a:off x="1943101" y="3147843"/>
              <a:ext cx="982218" cy="44043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500 mL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6695A1-FBDB-E7F1-6275-87B6E9C2C652}"/>
              </a:ext>
            </a:extLst>
          </p:cNvPr>
          <p:cNvSpPr txBox="1"/>
          <p:nvPr/>
        </p:nvSpPr>
        <p:spPr>
          <a:xfrm>
            <a:off x="4491680" y="1894283"/>
            <a:ext cx="695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Decision problem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How much juice should I drink?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4D742-5BCF-71D9-C87F-40B1B2E35E8E}"/>
                  </a:ext>
                </a:extLst>
              </p:cNvPr>
              <p:cNvSpPr txBox="1"/>
              <p:nvPr/>
            </p:nvSpPr>
            <p:spPr>
              <a:xfrm>
                <a:off x="5638800" y="2615407"/>
                <a:ext cx="1670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0, 500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4D742-5BCF-71D9-C87F-40B1B2E35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615407"/>
                <a:ext cx="1670201" cy="369332"/>
              </a:xfrm>
              <a:prstGeom prst="rect">
                <a:avLst/>
              </a:prstGeom>
              <a:blipFill>
                <a:blip r:embed="rId3"/>
                <a:stretch>
                  <a:fillRect l="-401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1F12263-CAA8-F20E-589D-B89432182276}"/>
              </a:ext>
            </a:extLst>
          </p:cNvPr>
          <p:cNvSpPr txBox="1"/>
          <p:nvPr/>
        </p:nvSpPr>
        <p:spPr>
          <a:xfrm>
            <a:off x="5638800" y="3174775"/>
            <a:ext cx="5309545" cy="11079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Finite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range…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continuous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Infinitely many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actions to choose from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Infinitely many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outcomes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2FE9A3-2485-E868-C15C-F5495F51818A}"/>
              </a:ext>
            </a:extLst>
          </p:cNvPr>
          <p:cNvGrpSpPr/>
          <p:nvPr/>
        </p:nvGrpSpPr>
        <p:grpSpPr>
          <a:xfrm>
            <a:off x="4481929" y="4799424"/>
            <a:ext cx="1724768" cy="852841"/>
            <a:chOff x="4491680" y="4811295"/>
            <a:chExt cx="1724768" cy="8528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EE30F7-84A0-C4B3-5718-947198D94F68}"/>
                    </a:ext>
                  </a:extLst>
                </p:cNvPr>
                <p:cNvSpPr txBox="1"/>
                <p:nvPr/>
              </p:nvSpPr>
              <p:spPr>
                <a:xfrm>
                  <a:off x="4491680" y="5294804"/>
                  <a:ext cx="172476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0≤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≤500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EE30F7-84A0-C4B3-5718-947198D94F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680" y="5294804"/>
                  <a:ext cx="172476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887" r="-4594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A48FF7-967A-D191-F64C-520F16E05521}"/>
                </a:ext>
              </a:extLst>
            </p:cNvPr>
            <p:cNvSpPr txBox="1"/>
            <p:nvPr/>
          </p:nvSpPr>
          <p:spPr>
            <a:xfrm>
              <a:off x="4491680" y="4811295"/>
              <a:ext cx="1213795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Actions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D776E-4972-B0D9-25D6-059EFE1261DD}"/>
              </a:ext>
            </a:extLst>
          </p:cNvPr>
          <p:cNvSpPr/>
          <p:nvPr/>
        </p:nvSpPr>
        <p:spPr>
          <a:xfrm>
            <a:off x="6245597" y="2571908"/>
            <a:ext cx="120295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E85A4E-BF36-CD5F-02C7-6821FF0BA4C7}"/>
              </a:ext>
            </a:extLst>
          </p:cNvPr>
          <p:cNvGrpSpPr/>
          <p:nvPr/>
        </p:nvGrpSpPr>
        <p:grpSpPr>
          <a:xfrm>
            <a:off x="8717731" y="4666013"/>
            <a:ext cx="3223570" cy="1586425"/>
            <a:chOff x="8717731" y="4666013"/>
            <a:chExt cx="3223570" cy="15864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B3F70D-D93F-2B16-562C-184088265EF0}"/>
                </a:ext>
              </a:extLst>
            </p:cNvPr>
            <p:cNvGrpSpPr/>
            <p:nvPr/>
          </p:nvGrpSpPr>
          <p:grpSpPr>
            <a:xfrm>
              <a:off x="8717731" y="5075833"/>
              <a:ext cx="3223570" cy="1176605"/>
              <a:chOff x="6358579" y="5466210"/>
              <a:chExt cx="3223570" cy="11766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05E3BA4-3766-C9E5-5CE0-72DEF52328DA}"/>
                      </a:ext>
                    </a:extLst>
                  </p:cNvPr>
                  <p:cNvSpPr txBox="1"/>
                  <p:nvPr/>
                </p:nvSpPr>
                <p:spPr>
                  <a:xfrm>
                    <a:off x="7163477" y="5466210"/>
                    <a:ext cx="161377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0, 500</m:t>
                              </m:r>
                            </m:e>
                          </m:d>
                        </m:oMath>
                      </m:oMathPara>
                    </a14:m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05E3BA4-3766-C9E5-5CE0-72DEF52328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3477" y="5466210"/>
                    <a:ext cx="161377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6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71C672-8271-6683-2050-325AAD9DE247}"/>
                  </a:ext>
                </a:extLst>
              </p:cNvPr>
              <p:cNvSpPr txBox="1"/>
              <p:nvPr/>
            </p:nvSpPr>
            <p:spPr>
              <a:xfrm>
                <a:off x="6358579" y="5996484"/>
                <a:ext cx="3223570" cy="646331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‘belongs to’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‘is an element of the set’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C5BA5E-8B30-06C6-3B4A-9FC70BE06318}"/>
                </a:ext>
              </a:extLst>
            </p:cNvPr>
            <p:cNvSpPr txBox="1"/>
            <p:nvPr/>
          </p:nvSpPr>
          <p:spPr>
            <a:xfrm>
              <a:off x="8717731" y="4666013"/>
              <a:ext cx="1315871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Notation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33155C-403B-E947-001D-044D154D990E}"/>
              </a:ext>
            </a:extLst>
          </p:cNvPr>
          <p:cNvGrpSpPr/>
          <p:nvPr/>
        </p:nvGrpSpPr>
        <p:grpSpPr>
          <a:xfrm>
            <a:off x="4481929" y="5771952"/>
            <a:ext cx="1724768" cy="852841"/>
            <a:chOff x="4491680" y="4811295"/>
            <a:chExt cx="1724768" cy="8528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82129B2-8467-DBBE-F135-0084CFE85B24}"/>
                    </a:ext>
                  </a:extLst>
                </p:cNvPr>
                <p:cNvSpPr txBox="1"/>
                <p:nvPr/>
              </p:nvSpPr>
              <p:spPr>
                <a:xfrm>
                  <a:off x="4491680" y="5294804"/>
                  <a:ext cx="172476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0≤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≤500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82129B2-8467-DBBE-F135-0084CFE85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680" y="5294804"/>
                  <a:ext cx="172476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534" r="-4594"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54E9C4-AF6F-DCCA-5B4A-0B8AE7481C3E}"/>
                </a:ext>
              </a:extLst>
            </p:cNvPr>
            <p:cNvSpPr txBox="1"/>
            <p:nvPr/>
          </p:nvSpPr>
          <p:spPr>
            <a:xfrm>
              <a:off x="4491680" y="4811295"/>
              <a:ext cx="1461064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Outcomes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0B4915-D015-60E0-6051-F4E1B8DBE080}"/>
              </a:ext>
            </a:extLst>
          </p:cNvPr>
          <p:cNvCxnSpPr>
            <a:cxnSpLocks/>
          </p:cNvCxnSpPr>
          <p:nvPr/>
        </p:nvCxnSpPr>
        <p:spPr>
          <a:xfrm flipV="1">
            <a:off x="6295921" y="5467350"/>
            <a:ext cx="1102304" cy="24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A40DAF-0D7E-B35A-8DA6-49C6C16A4991}"/>
              </a:ext>
            </a:extLst>
          </p:cNvPr>
          <p:cNvCxnSpPr>
            <a:cxnSpLocks/>
          </p:cNvCxnSpPr>
          <p:nvPr/>
        </p:nvCxnSpPr>
        <p:spPr>
          <a:xfrm flipV="1">
            <a:off x="3290401" y="5467350"/>
            <a:ext cx="1102304" cy="24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headEnd type="stealth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22000F0-375D-44B6-5376-5643C98AF4A4}"/>
              </a:ext>
            </a:extLst>
          </p:cNvPr>
          <p:cNvSpPr/>
          <p:nvPr/>
        </p:nvSpPr>
        <p:spPr>
          <a:xfrm>
            <a:off x="4392705" y="5208522"/>
            <a:ext cx="441043" cy="51765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64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2" grpId="0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51494-4C9E-29D1-2D10-A65DD8387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688E5B8-3087-C713-7AE6-A0B1FFDEA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3A8291A-8F0B-93DD-732E-AF8021B0D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1582052C-C457-A917-8B48-CACEF4B9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Coffee Consumption</a:t>
            </a:r>
          </a:p>
        </p:txBody>
      </p:sp>
      <p:pic>
        <p:nvPicPr>
          <p:cNvPr id="2052" name="Picture 4" descr="Problem Rubber Stamp Red Problem Rubber Grunge Stamp Seal Vector Illustration Vector">
            <a:extLst>
              <a:ext uri="{FF2B5EF4-FFF2-40B4-BE49-F238E27FC236}">
                <a16:creationId xmlns:a16="http://schemas.microsoft.com/office/drawing/2014/main" id="{FB9A6B04-A434-5B38-2BE2-FCDABA681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6" t="24054" r="8850" b="25674"/>
          <a:stretch/>
        </p:blipFill>
        <p:spPr bwMode="auto">
          <a:xfrm rot="415457">
            <a:off x="10234910" y="357419"/>
            <a:ext cx="1802991" cy="6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BB3F67A-40D5-C332-1F76-F6E0BC8AB7C5}"/>
              </a:ext>
            </a:extLst>
          </p:cNvPr>
          <p:cNvGrpSpPr/>
          <p:nvPr/>
        </p:nvGrpSpPr>
        <p:grpSpPr>
          <a:xfrm>
            <a:off x="389775" y="1897484"/>
            <a:ext cx="4796136" cy="3477388"/>
            <a:chOff x="669036" y="1890331"/>
            <a:chExt cx="4796136" cy="347738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10FC00-733E-5810-02B5-CEAA41E28CF4}"/>
                </a:ext>
              </a:extLst>
            </p:cNvPr>
            <p:cNvGrpSpPr/>
            <p:nvPr/>
          </p:nvGrpSpPr>
          <p:grpSpPr>
            <a:xfrm>
              <a:off x="669036" y="1890331"/>
              <a:ext cx="4796136" cy="3477388"/>
              <a:chOff x="669036" y="1890331"/>
              <a:chExt cx="4796136" cy="3477388"/>
            </a:xfrm>
          </p:grpSpPr>
          <p:pic>
            <p:nvPicPr>
              <p:cNvPr id="2056" name="Picture 8" descr="Premium Vector | Young man drinking coffee">
                <a:extLst>
                  <a:ext uri="{FF2B5EF4-FFF2-40B4-BE49-F238E27FC236}">
                    <a16:creationId xmlns:a16="http://schemas.microsoft.com/office/drawing/2014/main" id="{507BC0CD-9AD1-906E-C23D-ABB05BAC88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4" r="18531"/>
              <a:stretch/>
            </p:blipFill>
            <p:spPr bwMode="auto">
              <a:xfrm>
                <a:off x="669036" y="1890331"/>
                <a:ext cx="2049770" cy="3477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Coffee Carafe Replacement, Universal 12 Cup Replacement">
                <a:extLst>
                  <a:ext uri="{FF2B5EF4-FFF2-40B4-BE49-F238E27FC236}">
                    <a16:creationId xmlns:a16="http://schemas.microsoft.com/office/drawing/2014/main" id="{F0F56FD2-2B06-E8C7-D02D-EC009FED02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2" t="6547" b="6450"/>
              <a:stretch/>
            </p:blipFill>
            <p:spPr bwMode="auto">
              <a:xfrm>
                <a:off x="3330238" y="2492178"/>
                <a:ext cx="2134934" cy="1823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7097997-EFF3-2503-F5F3-DB6B7F0EFD6B}"/>
                </a:ext>
              </a:extLst>
            </p:cNvPr>
            <p:cNvSpPr/>
            <p:nvPr/>
          </p:nvSpPr>
          <p:spPr>
            <a:xfrm>
              <a:off x="3741051" y="4390760"/>
              <a:ext cx="982218" cy="440436"/>
            </a:xfrm>
            <a:prstGeom prst="round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 Liter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92B744-2692-8533-6533-FB761E96A867}"/>
              </a:ext>
            </a:extLst>
          </p:cNvPr>
          <p:cNvGrpSpPr/>
          <p:nvPr/>
        </p:nvGrpSpPr>
        <p:grpSpPr>
          <a:xfrm>
            <a:off x="5802695" y="2073860"/>
            <a:ext cx="1664906" cy="869494"/>
            <a:chOff x="10200210" y="1819478"/>
            <a:chExt cx="1664906" cy="869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5873123-13ED-18D8-98E3-06CFD2BD00B7}"/>
                    </a:ext>
                  </a:extLst>
                </p:cNvPr>
                <p:cNvSpPr txBox="1"/>
                <p:nvPr/>
              </p:nvSpPr>
              <p:spPr>
                <a:xfrm>
                  <a:off x="10200210" y="2319640"/>
                  <a:ext cx="13303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0, 1</m:t>
                            </m:r>
                          </m:e>
                        </m:d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5873123-13ED-18D8-98E3-06CFD2BD0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0210" y="2319640"/>
                  <a:ext cx="13303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505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B47D21-CA73-4336-D2A9-9CB7079319D5}"/>
                </a:ext>
              </a:extLst>
            </p:cNvPr>
            <p:cNvSpPr txBox="1"/>
            <p:nvPr/>
          </p:nvSpPr>
          <p:spPr>
            <a:xfrm>
              <a:off x="10200210" y="1819478"/>
              <a:ext cx="166490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Univers" panose="020B0503020202020204" pitchFamily="34" charset="0"/>
                </a:rPr>
                <a:t>Action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Univers" panose="020B0503020202020204" pitchFamily="34" charset="0"/>
                </a:rPr>
                <a:t> Space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91C9D18-A6AF-D866-C0BE-CEF792735E7E}"/>
              </a:ext>
            </a:extLst>
          </p:cNvPr>
          <p:cNvSpPr/>
          <p:nvPr/>
        </p:nvSpPr>
        <p:spPr>
          <a:xfrm>
            <a:off x="6368656" y="2559058"/>
            <a:ext cx="7782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B6B474-82E1-88BB-E69F-B16BFFD422F4}"/>
              </a:ext>
            </a:extLst>
          </p:cNvPr>
          <p:cNvGrpSpPr/>
          <p:nvPr/>
        </p:nvGrpSpPr>
        <p:grpSpPr>
          <a:xfrm>
            <a:off x="5802694" y="3372313"/>
            <a:ext cx="2964230" cy="1142226"/>
            <a:chOff x="5970319" y="3368222"/>
            <a:chExt cx="2964230" cy="11422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4E803C3-273F-ADBC-D3BD-C2D3EAB179FF}"/>
                    </a:ext>
                  </a:extLst>
                </p:cNvPr>
                <p:cNvSpPr txBox="1"/>
                <p:nvPr/>
              </p:nvSpPr>
              <p:spPr>
                <a:xfrm>
                  <a:off x="5970319" y="4141116"/>
                  <a:ext cx="8034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∈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4E803C3-273F-ADBC-D3BD-C2D3EAB179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0319" y="4141116"/>
                  <a:ext cx="8034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5303" r="-8333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E3C0A0-9AAA-246A-ADBF-3CF2568A7489}"/>
                </a:ext>
              </a:extLst>
            </p:cNvPr>
            <p:cNvSpPr txBox="1"/>
            <p:nvPr/>
          </p:nvSpPr>
          <p:spPr>
            <a:xfrm>
              <a:off x="5970322" y="3368222"/>
              <a:ext cx="296422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Univers" panose="020B0503020202020204" pitchFamily="34" charset="0"/>
                </a:rPr>
                <a:t>Action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Univers" panose="020B0503020202020204" pitchFamily="34" charset="0"/>
                </a:rPr>
                <a:t>: How much coffee I choose to drink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317E209-0549-B96D-01F9-999A76318700}"/>
              </a:ext>
            </a:extLst>
          </p:cNvPr>
          <p:cNvGrpSpPr/>
          <p:nvPr/>
        </p:nvGrpSpPr>
        <p:grpSpPr>
          <a:xfrm>
            <a:off x="5797344" y="5005540"/>
            <a:ext cx="2279470" cy="869494"/>
            <a:chOff x="10200210" y="1819478"/>
            <a:chExt cx="2279470" cy="869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323FC49-4F7D-5CBF-8D83-A2F4A1096552}"/>
                    </a:ext>
                  </a:extLst>
                </p:cNvPr>
                <p:cNvSpPr txBox="1"/>
                <p:nvPr/>
              </p:nvSpPr>
              <p:spPr>
                <a:xfrm>
                  <a:off x="10200210" y="2319640"/>
                  <a:ext cx="22794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=2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−4</m:t>
                        </m:r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323FC49-4F7D-5CBF-8D83-A2F4A1096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0210" y="2319640"/>
                  <a:ext cx="22794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604" r="-802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26EF3E0-45A5-ADAB-6274-58DB40F04276}"/>
                </a:ext>
              </a:extLst>
            </p:cNvPr>
            <p:cNvSpPr txBox="1"/>
            <p:nvPr/>
          </p:nvSpPr>
          <p:spPr>
            <a:xfrm>
              <a:off x="10200210" y="1819478"/>
              <a:ext cx="199963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nivers" panose="020B0503020202020204" pitchFamily="34" charset="0"/>
                </a:rPr>
                <a:t>Payoff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Univers" panose="020B0503020202020204" pitchFamily="34" charset="0"/>
                </a:rPr>
                <a:t> Function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34683E-07F4-C2CC-8273-370872285012}"/>
              </a:ext>
            </a:extLst>
          </p:cNvPr>
          <p:cNvCxnSpPr/>
          <p:nvPr/>
        </p:nvCxnSpPr>
        <p:spPr>
          <a:xfrm>
            <a:off x="5458968" y="1758623"/>
            <a:ext cx="0" cy="4773168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70D6F5-5AB4-9FBB-FF6E-D19BC0F7FFE2}"/>
              </a:ext>
            </a:extLst>
          </p:cNvPr>
          <p:cNvGrpSpPr/>
          <p:nvPr/>
        </p:nvGrpSpPr>
        <p:grpSpPr>
          <a:xfrm>
            <a:off x="9252167" y="1758623"/>
            <a:ext cx="2550058" cy="4773168"/>
            <a:chOff x="9252167" y="1758623"/>
            <a:chExt cx="2550058" cy="477316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BDBEC1B-7E3C-C913-7B8C-C644377F28AD}"/>
                </a:ext>
              </a:extLst>
            </p:cNvPr>
            <p:cNvGrpSpPr/>
            <p:nvPr/>
          </p:nvGrpSpPr>
          <p:grpSpPr>
            <a:xfrm>
              <a:off x="9252167" y="1758623"/>
              <a:ext cx="2550058" cy="4773168"/>
              <a:chOff x="9252167" y="1758623"/>
              <a:chExt cx="2550058" cy="477316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6A8267E-47B8-F3E1-7499-E3256CDAA755}"/>
                  </a:ext>
                </a:extLst>
              </p:cNvPr>
              <p:cNvGrpSpPr/>
              <p:nvPr/>
            </p:nvGrpSpPr>
            <p:grpSpPr>
              <a:xfrm>
                <a:off x="9282647" y="2622050"/>
                <a:ext cx="2519578" cy="3427692"/>
                <a:chOff x="9282647" y="2622050"/>
                <a:chExt cx="2519578" cy="3427692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A8E0795F-04C2-A9C9-777E-CCC10F30F6CE}"/>
                    </a:ext>
                  </a:extLst>
                </p:cNvPr>
                <p:cNvGrpSpPr/>
                <p:nvPr/>
              </p:nvGrpSpPr>
              <p:grpSpPr>
                <a:xfrm>
                  <a:off x="9282647" y="2622050"/>
                  <a:ext cx="2519578" cy="3427692"/>
                  <a:chOff x="5637276" y="3069671"/>
                  <a:chExt cx="2519578" cy="3427692"/>
                </a:xfrm>
              </p:grpSpPr>
              <p:pic>
                <p:nvPicPr>
                  <p:cNvPr id="24" name="Graphic 23" descr="Smiling face outline with solid fill">
                    <a:extLst>
                      <a:ext uri="{FF2B5EF4-FFF2-40B4-BE49-F238E27FC236}">
                        <a16:creationId xmlns:a16="http://schemas.microsoft.com/office/drawing/2014/main" id="{21DAC6A8-1EE3-E94B-A430-47F9720F73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7276" y="432631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Graphic 25" descr="Sad face outline with solid fill">
                    <a:extLst>
                      <a:ext uri="{FF2B5EF4-FFF2-40B4-BE49-F238E27FC236}">
                        <a16:creationId xmlns:a16="http://schemas.microsoft.com/office/drawing/2014/main" id="{223A1A63-9F3F-C683-CAF4-3910AD423D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7276" y="5582963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Graphic 26" descr="Sad face outline with solid fill">
                    <a:extLst>
                      <a:ext uri="{FF2B5EF4-FFF2-40B4-BE49-F238E27FC236}">
                        <a16:creationId xmlns:a16="http://schemas.microsoft.com/office/drawing/2014/main" id="{FC6126C5-9FF2-0477-8FC2-D1196D87BA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7276" y="3069671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93A2E5A-26D9-49D6-9436-B59C5A7F5951}"/>
                      </a:ext>
                    </a:extLst>
                  </p:cNvPr>
                  <p:cNvSpPr txBox="1"/>
                  <p:nvPr/>
                </p:nvSpPr>
                <p:spPr>
                  <a:xfrm>
                    <a:off x="6551676" y="3211818"/>
                    <a:ext cx="1605178" cy="646331"/>
                  </a:xfrm>
                  <a:prstGeom prst="rect">
                    <a:avLst/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Segoe Script" panose="030B0504020000000003" pitchFamily="66" charset="0"/>
                        <a:ea typeface="+mn-ea"/>
                        <a:cs typeface="+mn-cs"/>
                      </a:rPr>
                      <a:t>Too little = Sleepy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28DC7AA-CD54-3AD7-17AE-1B1537366968}"/>
                      </a:ext>
                    </a:extLst>
                  </p:cNvPr>
                  <p:cNvSpPr txBox="1"/>
                  <p:nvPr/>
                </p:nvSpPr>
                <p:spPr>
                  <a:xfrm>
                    <a:off x="6551676" y="5735327"/>
                    <a:ext cx="1605178" cy="646331"/>
                  </a:xfrm>
                  <a:prstGeom prst="rect">
                    <a:avLst/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Segoe Script" panose="030B0504020000000003" pitchFamily="66" charset="0"/>
                        <a:ea typeface="+mn-ea"/>
                        <a:cs typeface="+mn-cs"/>
                      </a:rPr>
                      <a:t>Too much = Sick</a:t>
                    </a:r>
                  </a:p>
                </p:txBody>
              </p:sp>
            </p:grpSp>
            <p:sp>
              <p:nvSpPr>
                <p:cNvPr id="47" name="Arrow: Up-Down 46">
                  <a:extLst>
                    <a:ext uri="{FF2B5EF4-FFF2-40B4-BE49-F238E27FC236}">
                      <a16:creationId xmlns:a16="http://schemas.microsoft.com/office/drawing/2014/main" id="{86A32031-8496-C332-16C3-844B92BD6A1C}"/>
                    </a:ext>
                  </a:extLst>
                </p:cNvPr>
                <p:cNvSpPr/>
                <p:nvPr/>
              </p:nvSpPr>
              <p:spPr>
                <a:xfrm>
                  <a:off x="10876192" y="3706813"/>
                  <a:ext cx="193357" cy="1428530"/>
                </a:xfrm>
                <a:prstGeom prst="upDownArrow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D2E39CB-43D2-85CD-732A-C4CB7417660E}"/>
                  </a:ext>
                </a:extLst>
              </p:cNvPr>
              <p:cNvCxnSpPr/>
              <p:nvPr/>
            </p:nvCxnSpPr>
            <p:spPr>
              <a:xfrm>
                <a:off x="9252167" y="1758623"/>
                <a:ext cx="0" cy="4773168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9AD669-9776-CAC9-802C-B8094AA3AF87}"/>
                </a:ext>
              </a:extLst>
            </p:cNvPr>
            <p:cNvSpPr txBox="1"/>
            <p:nvPr/>
          </p:nvSpPr>
          <p:spPr>
            <a:xfrm>
              <a:off x="9576857" y="2073860"/>
              <a:ext cx="149269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nivers" panose="020B0503020202020204" pitchFamily="34" charset="0"/>
                </a:rPr>
                <a:t>Preferences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A8D375-A209-AB29-61F4-2F5136242215}"/>
              </a:ext>
            </a:extLst>
          </p:cNvPr>
          <p:cNvSpPr txBox="1"/>
          <p:nvPr/>
        </p:nvSpPr>
        <p:spPr>
          <a:xfrm>
            <a:off x="6542074" y="1247128"/>
            <a:ext cx="392167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nivers" panose="020B0503020202020204" pitchFamily="34" charset="0"/>
              </a:rPr>
              <a:t>A single-person decision problem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DE2BC6-0924-1EB0-BEBD-9E7157536C47}"/>
              </a:ext>
            </a:extLst>
          </p:cNvPr>
          <p:cNvSpPr/>
          <p:nvPr/>
        </p:nvSpPr>
        <p:spPr>
          <a:xfrm>
            <a:off x="142128" y="6367462"/>
            <a:ext cx="495294" cy="44767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61661-E1C5-BAB0-FC58-29ED2B88797E}"/>
              </a:ext>
            </a:extLst>
          </p:cNvPr>
          <p:cNvGrpSpPr/>
          <p:nvPr/>
        </p:nvGrpSpPr>
        <p:grpSpPr>
          <a:xfrm>
            <a:off x="6606119" y="4329873"/>
            <a:ext cx="2650304" cy="425838"/>
            <a:chOff x="6606119" y="4329873"/>
            <a:chExt cx="2650304" cy="42583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2E247-266E-571A-AEC7-9B9C6D0ED5AF}"/>
                </a:ext>
              </a:extLst>
            </p:cNvPr>
            <p:cNvSpPr txBox="1"/>
            <p:nvPr/>
          </p:nvSpPr>
          <p:spPr>
            <a:xfrm>
              <a:off x="7684847" y="4417157"/>
              <a:ext cx="1571576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Continuous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53BCF57-A41A-A392-FB01-E65AB4C2F5CE}"/>
                </a:ext>
              </a:extLst>
            </p:cNvPr>
            <p:cNvCxnSpPr>
              <a:cxnSpLocks/>
              <a:stCxn id="3" idx="1"/>
              <a:endCxn id="41" idx="3"/>
            </p:cNvCxnSpPr>
            <p:nvPr/>
          </p:nvCxnSpPr>
          <p:spPr>
            <a:xfrm flipH="1" flipV="1">
              <a:off x="6606119" y="4329873"/>
              <a:ext cx="1078728" cy="25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BF103A-85DC-B7A6-B273-006DBD106061}"/>
              </a:ext>
            </a:extLst>
          </p:cNvPr>
          <p:cNvCxnSpPr>
            <a:cxnSpLocks/>
            <a:stCxn id="3" idx="2"/>
            <a:endCxn id="45" idx="3"/>
          </p:cNvCxnSpPr>
          <p:nvPr/>
        </p:nvCxnSpPr>
        <p:spPr>
          <a:xfrm flipH="1">
            <a:off x="7796982" y="4755711"/>
            <a:ext cx="673653" cy="434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95A4F6-2CCE-7D99-DC1E-6ECDF2EA34E2}"/>
              </a:ext>
            </a:extLst>
          </p:cNvPr>
          <p:cNvSpPr txBox="1"/>
          <p:nvPr/>
        </p:nvSpPr>
        <p:spPr>
          <a:xfrm>
            <a:off x="3756231" y="5374872"/>
            <a:ext cx="162090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nivers" panose="020B0503020202020204" pitchFamily="34" charset="0"/>
              </a:rPr>
              <a:t>Preferences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nivers" panose="020B0503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latin typeface="Univers" panose="020B0503020202020204" pitchFamily="34" charset="0"/>
              </a:rPr>
              <a:t>Complete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Transitive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FD6DA-2682-5A4D-4EAF-DEF3006670BA}"/>
              </a:ext>
            </a:extLst>
          </p:cNvPr>
          <p:cNvSpPr txBox="1"/>
          <p:nvPr/>
        </p:nvSpPr>
        <p:spPr>
          <a:xfrm>
            <a:off x="7733311" y="6415584"/>
            <a:ext cx="409796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…ranking infinitely many actions</a:t>
            </a:r>
          </a:p>
        </p:txBody>
      </p:sp>
    </p:spTree>
    <p:extLst>
      <p:ext uri="{BB962C8B-B14F-4D97-AF65-F5344CB8AC3E}">
        <p14:creationId xmlns:p14="http://schemas.microsoft.com/office/powerpoint/2010/main" val="223242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9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B0B3-DBA6-7099-3015-DC4511C95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D31CBE1-4AC7-B4E4-DA32-E969CF402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93AF2DFB-AC8E-244D-97FE-5E3E22569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6E9CBA71-4B43-42EF-0108-E2A11DC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SOLVING THE DECISION PROBLEM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dirty="0"/>
              <a:t>The First-Order Condition</a:t>
            </a:r>
          </a:p>
        </p:txBody>
      </p:sp>
      <p:pic>
        <p:nvPicPr>
          <p:cNvPr id="2052" name="Picture 4" descr="Problem Rubber Stamp Red Problem Rubber Grunge Stamp Seal Vector Illustration Vector">
            <a:extLst>
              <a:ext uri="{FF2B5EF4-FFF2-40B4-BE49-F238E27FC236}">
                <a16:creationId xmlns:a16="http://schemas.microsoft.com/office/drawing/2014/main" id="{1A1DC146-C966-5798-1EEF-8264F3563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6" t="24054" r="8850" b="25674"/>
          <a:stretch/>
        </p:blipFill>
        <p:spPr bwMode="auto">
          <a:xfrm rot="415457">
            <a:off x="10234910" y="357419"/>
            <a:ext cx="1802991" cy="6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084A602-76B7-6353-A067-4F0E8F60B902}"/>
              </a:ext>
            </a:extLst>
          </p:cNvPr>
          <p:cNvGraphicFramePr>
            <a:graphicFrameLocks/>
          </p:cNvGraphicFramePr>
          <p:nvPr/>
        </p:nvGraphicFramePr>
        <p:xfrm>
          <a:off x="1243416" y="2055813"/>
          <a:ext cx="5851601" cy="4169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E4CBF3-DDF6-885C-ECD3-497DEDD1779D}"/>
                  </a:ext>
                </a:extLst>
              </p:cNvPr>
              <p:cNvSpPr txBox="1"/>
              <p:nvPr/>
            </p:nvSpPr>
            <p:spPr>
              <a:xfrm rot="16200000">
                <a:off x="40254" y="3749850"/>
                <a:ext cx="1595890" cy="646331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Payoff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𝑣</m:t>
                      </m:r>
                      <m:d>
                        <m:d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E4CBF3-DDF6-885C-ECD3-497DEDD1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0254" y="3749850"/>
                <a:ext cx="1595890" cy="646331"/>
              </a:xfrm>
              <a:prstGeom prst="rect">
                <a:avLst/>
              </a:prstGeom>
              <a:blipFill>
                <a:blip r:embed="rId4"/>
                <a:stretch>
                  <a:fillRect l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0E171E-0969-3D80-2BB7-720649045099}"/>
                  </a:ext>
                </a:extLst>
              </p:cNvPr>
              <p:cNvSpPr txBox="1"/>
              <p:nvPr/>
            </p:nvSpPr>
            <p:spPr>
              <a:xfrm>
                <a:off x="3636441" y="6280711"/>
                <a:ext cx="1440381" cy="36933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Action (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0E171E-0969-3D80-2BB7-720649045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441" y="6280711"/>
                <a:ext cx="1440381" cy="369332"/>
              </a:xfrm>
              <a:prstGeom prst="rect">
                <a:avLst/>
              </a:prstGeom>
              <a:blipFill>
                <a:blip r:embed="rId5"/>
                <a:stretch>
                  <a:fillRect l="-2542" t="-4918" r="-169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317D5D-D8BF-030B-481B-5098CA46CA37}"/>
                  </a:ext>
                </a:extLst>
              </p:cNvPr>
              <p:cNvSpPr txBox="1"/>
              <p:nvPr/>
            </p:nvSpPr>
            <p:spPr>
              <a:xfrm>
                <a:off x="7480520" y="3332588"/>
                <a:ext cx="2274020" cy="531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0, 1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317D5D-D8BF-030B-481B-5098CA46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520" y="3332588"/>
                <a:ext cx="2274020" cy="531556"/>
              </a:xfrm>
              <a:prstGeom prst="rect">
                <a:avLst/>
              </a:prstGeom>
              <a:blipFill>
                <a:blip r:embed="rId7"/>
                <a:stretch>
                  <a:fillRect l="-536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61FD5E7-089C-8928-1209-4E3149C2C184}"/>
              </a:ext>
            </a:extLst>
          </p:cNvPr>
          <p:cNvGrpSpPr/>
          <p:nvPr/>
        </p:nvGrpSpPr>
        <p:grpSpPr>
          <a:xfrm>
            <a:off x="7287768" y="1758623"/>
            <a:ext cx="3378433" cy="4773168"/>
            <a:chOff x="7287768" y="1758623"/>
            <a:chExt cx="3378433" cy="477316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9C38B6E-F17F-3CD8-D630-E6460DBA67F4}"/>
                </a:ext>
              </a:extLst>
            </p:cNvPr>
            <p:cNvGrpSpPr/>
            <p:nvPr/>
          </p:nvGrpSpPr>
          <p:grpSpPr>
            <a:xfrm>
              <a:off x="7480520" y="2065013"/>
              <a:ext cx="3185681" cy="1060058"/>
              <a:chOff x="7480520" y="2065013"/>
              <a:chExt cx="3185681" cy="10600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B79F02A-3083-AC26-D733-D16A1D67659D}"/>
                      </a:ext>
                    </a:extLst>
                  </p:cNvPr>
                  <p:cNvSpPr txBox="1"/>
                  <p:nvPr/>
                </p:nvSpPr>
                <p:spPr>
                  <a:xfrm>
                    <a:off x="7480520" y="2641862"/>
                    <a:ext cx="1307153" cy="4832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∈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B79F02A-3083-AC26-D733-D16A1D6765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0520" y="2641862"/>
                    <a:ext cx="1307153" cy="48320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60" b="-13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8864E7-1283-705E-26E3-1735AEB2C581}"/>
                  </a:ext>
                </a:extLst>
              </p:cNvPr>
              <p:cNvSpPr txBox="1"/>
              <p:nvPr/>
            </p:nvSpPr>
            <p:spPr>
              <a:xfrm>
                <a:off x="7480521" y="2065013"/>
                <a:ext cx="3185680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Univers" panose="020B0503020202020204" pitchFamily="34" charset="0"/>
                  </a:rPr>
                  <a:t>The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Univers" panose="020B0503020202020204" pitchFamily="34" charset="0"/>
                  </a:rPr>
                  <a:t>Maximization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Univers" panose="020B0503020202020204" pitchFamily="34" charset="0"/>
                  </a:rPr>
                  <a:t> Problem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10CA4-E339-75BF-5E17-CA1D86A114E9}"/>
                </a:ext>
              </a:extLst>
            </p:cNvPr>
            <p:cNvCxnSpPr/>
            <p:nvPr/>
          </p:nvCxnSpPr>
          <p:spPr>
            <a:xfrm>
              <a:off x="7287768" y="1758623"/>
              <a:ext cx="0" cy="4773168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EEDF5A-FC02-3E55-09C8-74117CAD9B82}"/>
              </a:ext>
            </a:extLst>
          </p:cNvPr>
          <p:cNvGrpSpPr/>
          <p:nvPr/>
        </p:nvGrpSpPr>
        <p:grpSpPr>
          <a:xfrm>
            <a:off x="2316490" y="3988909"/>
            <a:ext cx="2279471" cy="869494"/>
            <a:chOff x="10200209" y="1819478"/>
            <a:chExt cx="2279471" cy="869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EC54697-D1C8-0530-AA1E-E6A0CF03F2F2}"/>
                    </a:ext>
                  </a:extLst>
                </p:cNvPr>
                <p:cNvSpPr txBox="1"/>
                <p:nvPr/>
              </p:nvSpPr>
              <p:spPr>
                <a:xfrm>
                  <a:off x="10200210" y="2319640"/>
                  <a:ext cx="22794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>
                                <a:lumMod val="10000"/>
                                <a:lumOff val="9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>
                                    <a:lumMod val="10000"/>
                                    <a:lumOff val="9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>
                                    <a:lumMod val="10000"/>
                                    <a:lumOff val="9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>
                                <a:lumMod val="10000"/>
                                <a:lumOff val="9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=2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>
                                <a:lumMod val="10000"/>
                                <a:lumOff val="9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>
                                <a:lumMod val="10000"/>
                                <a:lumOff val="9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−4</m:t>
                        </m:r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>
                                    <a:lumMod val="10000"/>
                                    <a:lumOff val="9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>
                                    <a:lumMod val="10000"/>
                                    <a:lumOff val="9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>
                                    <a:lumMod val="10000"/>
                                    <a:lumOff val="9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2841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EC54697-D1C8-0530-AA1E-E6A0CF03F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0210" y="2319640"/>
                  <a:ext cx="227947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604" r="-802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064D214-554B-6A04-6B98-A0813E384D07}"/>
                </a:ext>
              </a:extLst>
            </p:cNvPr>
            <p:cNvSpPr txBox="1"/>
            <p:nvPr/>
          </p:nvSpPr>
          <p:spPr>
            <a:xfrm>
              <a:off x="10200209" y="1819478"/>
              <a:ext cx="2244765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Payoff Function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0750EE-4E96-D0F1-D707-7A33745DABFC}"/>
                  </a:ext>
                </a:extLst>
              </p:cNvPr>
              <p:cNvSpPr txBox="1"/>
              <p:nvPr/>
            </p:nvSpPr>
            <p:spPr>
              <a:xfrm>
                <a:off x="7480520" y="4983168"/>
                <a:ext cx="1517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2−8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0750EE-4E96-D0F1-D707-7A33745DA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520" y="4983168"/>
                <a:ext cx="1517530" cy="369332"/>
              </a:xfrm>
              <a:prstGeom prst="rect">
                <a:avLst/>
              </a:prstGeom>
              <a:blipFill>
                <a:blip r:embed="rId10"/>
                <a:stretch>
                  <a:fillRect l="-4418" r="-481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15D88C-407D-1AC5-3FFF-8A64793A9799}"/>
                  </a:ext>
                </a:extLst>
              </p:cNvPr>
              <p:cNvSpPr txBox="1"/>
              <p:nvPr/>
            </p:nvSpPr>
            <p:spPr>
              <a:xfrm>
                <a:off x="7480520" y="5561371"/>
                <a:ext cx="1213987" cy="369332"/>
              </a:xfrm>
              <a:custGeom>
                <a:avLst/>
                <a:gdLst>
                  <a:gd name="csX0" fmla="*/ 0 w 1213987"/>
                  <a:gd name="csY0" fmla="*/ 0 h 369332"/>
                  <a:gd name="csX1" fmla="*/ 392522 w 1213987"/>
                  <a:gd name="csY1" fmla="*/ 0 h 369332"/>
                  <a:gd name="csX2" fmla="*/ 760765 w 1213987"/>
                  <a:gd name="csY2" fmla="*/ 0 h 369332"/>
                  <a:gd name="csX3" fmla="*/ 1213987 w 1213987"/>
                  <a:gd name="csY3" fmla="*/ 0 h 369332"/>
                  <a:gd name="csX4" fmla="*/ 1213987 w 1213987"/>
                  <a:gd name="csY4" fmla="*/ 369332 h 369332"/>
                  <a:gd name="csX5" fmla="*/ 833604 w 1213987"/>
                  <a:gd name="csY5" fmla="*/ 369332 h 369332"/>
                  <a:gd name="csX6" fmla="*/ 404662 w 1213987"/>
                  <a:gd name="csY6" fmla="*/ 369332 h 369332"/>
                  <a:gd name="csX7" fmla="*/ 0 w 1213987"/>
                  <a:gd name="csY7" fmla="*/ 369332 h 369332"/>
                  <a:gd name="csX8" fmla="*/ 0 w 1213987"/>
                  <a:gd name="csY8" fmla="*/ 0 h 36933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1213987" h="369332" extrusionOk="0">
                    <a:moveTo>
                      <a:pt x="0" y="0"/>
                    </a:moveTo>
                    <a:cubicBezTo>
                      <a:pt x="185377" y="-12401"/>
                      <a:pt x="199576" y="16235"/>
                      <a:pt x="392522" y="0"/>
                    </a:cubicBezTo>
                    <a:cubicBezTo>
                      <a:pt x="585468" y="-16235"/>
                      <a:pt x="679882" y="9131"/>
                      <a:pt x="760765" y="0"/>
                    </a:cubicBezTo>
                    <a:cubicBezTo>
                      <a:pt x="841648" y="-9131"/>
                      <a:pt x="1115503" y="37579"/>
                      <a:pt x="1213987" y="0"/>
                    </a:cubicBezTo>
                    <a:cubicBezTo>
                      <a:pt x="1249575" y="113493"/>
                      <a:pt x="1187180" y="197069"/>
                      <a:pt x="1213987" y="369332"/>
                    </a:cubicBezTo>
                    <a:cubicBezTo>
                      <a:pt x="1057126" y="413307"/>
                      <a:pt x="997903" y="362828"/>
                      <a:pt x="833604" y="369332"/>
                    </a:cubicBezTo>
                    <a:cubicBezTo>
                      <a:pt x="669305" y="375836"/>
                      <a:pt x="518821" y="327053"/>
                      <a:pt x="404662" y="369332"/>
                    </a:cubicBezTo>
                    <a:cubicBezTo>
                      <a:pt x="290503" y="411611"/>
                      <a:pt x="193777" y="333853"/>
                      <a:pt x="0" y="369332"/>
                    </a:cubicBezTo>
                    <a:cubicBezTo>
                      <a:pt x="-22716" y="225711"/>
                      <a:pt x="27200" y="158340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=0.25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15D88C-407D-1AC5-3FFF-8A64793A9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520" y="5561371"/>
                <a:ext cx="1213987" cy="369332"/>
              </a:xfrm>
              <a:prstGeom prst="rect">
                <a:avLst/>
              </a:prstGeom>
              <a:blipFill>
                <a:blip r:embed="rId11"/>
                <a:stretch>
                  <a:fillRect l="-1456" r="-4854"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sX0" fmla="*/ 0 w 1213987"/>
                          <a:gd name="csY0" fmla="*/ 0 h 369332"/>
                          <a:gd name="csX1" fmla="*/ 392522 w 1213987"/>
                          <a:gd name="csY1" fmla="*/ 0 h 369332"/>
                          <a:gd name="csX2" fmla="*/ 760765 w 1213987"/>
                          <a:gd name="csY2" fmla="*/ 0 h 369332"/>
                          <a:gd name="csX3" fmla="*/ 1213987 w 1213987"/>
                          <a:gd name="csY3" fmla="*/ 0 h 369332"/>
                          <a:gd name="csX4" fmla="*/ 1213987 w 1213987"/>
                          <a:gd name="csY4" fmla="*/ 369332 h 369332"/>
                          <a:gd name="csX5" fmla="*/ 833604 w 1213987"/>
                          <a:gd name="csY5" fmla="*/ 369332 h 369332"/>
                          <a:gd name="csX6" fmla="*/ 404662 w 1213987"/>
                          <a:gd name="csY6" fmla="*/ 369332 h 369332"/>
                          <a:gd name="csX7" fmla="*/ 0 w 1213987"/>
                          <a:gd name="csY7" fmla="*/ 369332 h 369332"/>
                          <a:gd name="csX8" fmla="*/ 0 w 1213987"/>
                          <a:gd name="csY8" fmla="*/ 0 h 369332"/>
                        </a:gdLst>
                        <a:ahLst/>
                        <a:cxnLst>
                          <a:cxn ang="0">
                            <a:pos x="csX0" y="csY0"/>
                          </a:cxn>
                          <a:cxn ang="0">
                            <a:pos x="csX1" y="csY1"/>
                          </a:cxn>
                          <a:cxn ang="0">
                            <a:pos x="csX2" y="csY2"/>
                          </a:cxn>
                          <a:cxn ang="0">
                            <a:pos x="csX3" y="csY3"/>
                          </a:cxn>
                          <a:cxn ang="0">
                            <a:pos x="csX4" y="csY4"/>
                          </a:cxn>
                          <a:cxn ang="0">
                            <a:pos x="csX5" y="csY5"/>
                          </a:cxn>
                          <a:cxn ang="0">
                            <a:pos x="csX6" y="csY6"/>
                          </a:cxn>
                          <a:cxn ang="0">
                            <a:pos x="csX7" y="csY7"/>
                          </a:cxn>
                          <a:cxn ang="0">
                            <a:pos x="csX8" y="csY8"/>
                          </a:cxn>
                        </a:cxnLst>
                        <a:rect l="l" t="t" r="r" b="b"/>
                        <a:pathLst>
                          <a:path w="1213987" h="369332" extrusionOk="0">
                            <a:moveTo>
                              <a:pt x="0" y="0"/>
                            </a:moveTo>
                            <a:cubicBezTo>
                              <a:pt x="185377" y="-12401"/>
                              <a:pt x="199576" y="16235"/>
                              <a:pt x="392522" y="0"/>
                            </a:cubicBezTo>
                            <a:cubicBezTo>
                              <a:pt x="585468" y="-16235"/>
                              <a:pt x="679882" y="9131"/>
                              <a:pt x="760765" y="0"/>
                            </a:cubicBezTo>
                            <a:cubicBezTo>
                              <a:pt x="841648" y="-9131"/>
                              <a:pt x="1115503" y="37579"/>
                              <a:pt x="1213987" y="0"/>
                            </a:cubicBezTo>
                            <a:cubicBezTo>
                              <a:pt x="1249575" y="113493"/>
                              <a:pt x="1187180" y="197069"/>
                              <a:pt x="1213987" y="369332"/>
                            </a:cubicBezTo>
                            <a:cubicBezTo>
                              <a:pt x="1057126" y="413307"/>
                              <a:pt x="997903" y="362828"/>
                              <a:pt x="833604" y="369332"/>
                            </a:cubicBezTo>
                            <a:cubicBezTo>
                              <a:pt x="669305" y="375836"/>
                              <a:pt x="518821" y="327053"/>
                              <a:pt x="404662" y="369332"/>
                            </a:cubicBezTo>
                            <a:cubicBezTo>
                              <a:pt x="290503" y="411611"/>
                              <a:pt x="193777" y="333853"/>
                              <a:pt x="0" y="369332"/>
                            </a:cubicBezTo>
                            <a:cubicBezTo>
                              <a:pt x="-22716" y="225711"/>
                              <a:pt x="27200" y="15834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F313606-6117-6210-350A-44E3D17BDC6D}"/>
              </a:ext>
            </a:extLst>
          </p:cNvPr>
          <p:cNvGrpSpPr/>
          <p:nvPr/>
        </p:nvGrpSpPr>
        <p:grpSpPr>
          <a:xfrm>
            <a:off x="8174737" y="5746217"/>
            <a:ext cx="3897865" cy="1075207"/>
            <a:chOff x="8174737" y="5746217"/>
            <a:chExt cx="3897865" cy="1075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C56A17-5191-AF20-C6B8-B863DE76F66F}"/>
                    </a:ext>
                  </a:extLst>
                </p:cNvPr>
                <p:cNvSpPr txBox="1"/>
                <p:nvPr/>
              </p:nvSpPr>
              <p:spPr>
                <a:xfrm>
                  <a:off x="8616463" y="5938096"/>
                  <a:ext cx="3456139" cy="741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−4</m:t>
                            </m:r>
                            <m:sSup>
                              <m:sSup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=−8&lt;0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C56A17-5191-AF20-C6B8-B863DE76F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463" y="5938096"/>
                  <a:ext cx="3456139" cy="7411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7D8277-2094-A5C0-76A8-42D8FA99F18A}"/>
                </a:ext>
              </a:extLst>
            </p:cNvPr>
            <p:cNvGrpSpPr/>
            <p:nvPr/>
          </p:nvGrpSpPr>
          <p:grpSpPr>
            <a:xfrm>
              <a:off x="8174737" y="5746217"/>
              <a:ext cx="3798612" cy="1075207"/>
              <a:chOff x="8174737" y="5746217"/>
              <a:chExt cx="3798612" cy="107520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456C84F-2BB5-2387-9E7A-152F2FFEFC75}"/>
                  </a:ext>
                </a:extLst>
              </p:cNvPr>
              <p:cNvSpPr/>
              <p:nvPr/>
            </p:nvSpPr>
            <p:spPr>
              <a:xfrm>
                <a:off x="8174737" y="5938096"/>
                <a:ext cx="612933" cy="883328"/>
              </a:xfrm>
              <a:custGeom>
                <a:avLst/>
                <a:gdLst>
                  <a:gd name="csX0" fmla="*/ 612933 w 612933"/>
                  <a:gd name="csY0" fmla="*/ 0 h 883328"/>
                  <a:gd name="csX1" fmla="*/ 530104 w 612933"/>
                  <a:gd name="csY1" fmla="*/ 162883 h 883328"/>
                  <a:gd name="csX2" fmla="*/ 364446 w 612933"/>
                  <a:gd name="csY2" fmla="*/ 400943 h 883328"/>
                  <a:gd name="csX3" fmla="*/ 240203 w 612933"/>
                  <a:gd name="csY3" fmla="*/ 526237 h 883328"/>
                  <a:gd name="csX4" fmla="*/ 99394 w 612933"/>
                  <a:gd name="csY4" fmla="*/ 795621 h 883328"/>
                  <a:gd name="csX5" fmla="*/ 24848 w 612933"/>
                  <a:gd name="csY5" fmla="*/ 870798 h 883328"/>
                  <a:gd name="csX6" fmla="*/ 0 w 612933"/>
                  <a:gd name="csY6" fmla="*/ 883328 h 88332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612933" h="883328" extrusionOk="0">
                    <a:moveTo>
                      <a:pt x="612933" y="0"/>
                    </a:moveTo>
                    <a:cubicBezTo>
                      <a:pt x="575171" y="74228"/>
                      <a:pt x="601161" y="42163"/>
                      <a:pt x="530104" y="162883"/>
                    </a:cubicBezTo>
                    <a:cubicBezTo>
                      <a:pt x="497240" y="257924"/>
                      <a:pt x="424398" y="292361"/>
                      <a:pt x="364446" y="400943"/>
                    </a:cubicBezTo>
                    <a:cubicBezTo>
                      <a:pt x="341383" y="451888"/>
                      <a:pt x="239675" y="457336"/>
                      <a:pt x="240203" y="526237"/>
                    </a:cubicBezTo>
                    <a:cubicBezTo>
                      <a:pt x="183271" y="566350"/>
                      <a:pt x="116170" y="726299"/>
                      <a:pt x="99394" y="795621"/>
                    </a:cubicBezTo>
                    <a:cubicBezTo>
                      <a:pt x="61106" y="813390"/>
                      <a:pt x="56954" y="836898"/>
                      <a:pt x="24848" y="870798"/>
                    </a:cubicBezTo>
                    <a:cubicBezTo>
                      <a:pt x="18370" y="876515"/>
                      <a:pt x="0" y="883328"/>
                      <a:pt x="0" y="883328"/>
                    </a:cubicBezTo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2727229018">
                      <a:custGeom>
                        <a:avLst/>
                        <a:gdLst>
                          <a:gd name="csX0" fmla="*/ 612933 w 612933"/>
                          <a:gd name="csY0" fmla="*/ 0 h 883328"/>
                          <a:gd name="csX1" fmla="*/ 530104 w 612933"/>
                          <a:gd name="csY1" fmla="*/ 162883 h 883328"/>
                          <a:gd name="csX2" fmla="*/ 364446 w 612933"/>
                          <a:gd name="csY2" fmla="*/ 400943 h 883328"/>
                          <a:gd name="csX3" fmla="*/ 240203 w 612933"/>
                          <a:gd name="csY3" fmla="*/ 526237 h 883328"/>
                          <a:gd name="csX4" fmla="*/ 99394 w 612933"/>
                          <a:gd name="csY4" fmla="*/ 795621 h 883328"/>
                          <a:gd name="csX5" fmla="*/ 24848 w 612933"/>
                          <a:gd name="csY5" fmla="*/ 870798 h 883328"/>
                          <a:gd name="csX6" fmla="*/ 0 w 612933"/>
                          <a:gd name="csY6" fmla="*/ 883328 h 883328"/>
                        </a:gdLst>
                        <a:ahLst/>
                        <a:cxnLst>
                          <a:cxn ang="0">
                            <a:pos x="csX0" y="csY0"/>
                          </a:cxn>
                          <a:cxn ang="0">
                            <a:pos x="csX1" y="csY1"/>
                          </a:cxn>
                          <a:cxn ang="0">
                            <a:pos x="csX2" y="csY2"/>
                          </a:cxn>
                          <a:cxn ang="0">
                            <a:pos x="csX3" y="csY3"/>
                          </a:cxn>
                          <a:cxn ang="0">
                            <a:pos x="csX4" y="csY4"/>
                          </a:cxn>
                          <a:cxn ang="0">
                            <a:pos x="csX5" y="csY5"/>
                          </a:cxn>
                          <a:cxn ang="0">
                            <a:pos x="csX6" y="csY6"/>
                          </a:cxn>
                        </a:cxnLst>
                        <a:rect l="l" t="t" r="r" b="b"/>
                        <a:pathLst>
                          <a:path w="612933" h="883328" extrusionOk="0">
                            <a:moveTo>
                              <a:pt x="612933" y="0"/>
                            </a:moveTo>
                            <a:cubicBezTo>
                              <a:pt x="577455" y="75139"/>
                              <a:pt x="599655" y="44879"/>
                              <a:pt x="530104" y="162883"/>
                            </a:cubicBezTo>
                            <a:cubicBezTo>
                              <a:pt x="487029" y="248459"/>
                              <a:pt x="425727" y="300896"/>
                              <a:pt x="364446" y="400943"/>
                            </a:cubicBezTo>
                            <a:cubicBezTo>
                              <a:pt x="330809" y="446674"/>
                              <a:pt x="253472" y="467040"/>
                              <a:pt x="240203" y="526237"/>
                            </a:cubicBezTo>
                            <a:cubicBezTo>
                              <a:pt x="183009" y="580019"/>
                              <a:pt x="135015" y="723803"/>
                              <a:pt x="99394" y="795621"/>
                            </a:cubicBezTo>
                            <a:cubicBezTo>
                              <a:pt x="61773" y="813752"/>
                              <a:pt x="54964" y="840804"/>
                              <a:pt x="24848" y="870798"/>
                            </a:cubicBezTo>
                            <a:cubicBezTo>
                              <a:pt x="18370" y="876515"/>
                              <a:pt x="0" y="883328"/>
                              <a:pt x="0" y="883328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2FD9A42-D61B-59A2-AF33-48DE1317BC7E}"/>
                  </a:ext>
                </a:extLst>
              </p:cNvPr>
              <p:cNvSpPr/>
              <p:nvPr/>
            </p:nvSpPr>
            <p:spPr>
              <a:xfrm>
                <a:off x="8787670" y="5746217"/>
                <a:ext cx="3185679" cy="243102"/>
              </a:xfrm>
              <a:custGeom>
                <a:avLst/>
                <a:gdLst>
                  <a:gd name="csX0" fmla="*/ 0 w 3185679"/>
                  <a:gd name="csY0" fmla="*/ 208554 h 243102"/>
                  <a:gd name="csX1" fmla="*/ 180680 w 3185679"/>
                  <a:gd name="csY1" fmla="*/ 185522 h 243102"/>
                  <a:gd name="csX2" fmla="*/ 285284 w 3185679"/>
                  <a:gd name="csY2" fmla="*/ 174006 h 243102"/>
                  <a:gd name="csX3" fmla="*/ 770268 w 3185679"/>
                  <a:gd name="csY3" fmla="*/ 220070 h 243102"/>
                  <a:gd name="csX4" fmla="*/ 1150648 w 3185679"/>
                  <a:gd name="csY4" fmla="*/ 243102 h 243102"/>
                  <a:gd name="csX5" fmla="*/ 2149144 w 3185679"/>
                  <a:gd name="csY5" fmla="*/ 208554 h 243102"/>
                  <a:gd name="csX6" fmla="*/ 2329824 w 3185679"/>
                  <a:gd name="csY6" fmla="*/ 185522 h 243102"/>
                  <a:gd name="csX7" fmla="*/ 2472467 w 3185679"/>
                  <a:gd name="csY7" fmla="*/ 139458 h 243102"/>
                  <a:gd name="csX8" fmla="*/ 3100093 w 3185679"/>
                  <a:gd name="csY8" fmla="*/ 70362 h 243102"/>
                  <a:gd name="csX9" fmla="*/ 3166660 w 3185679"/>
                  <a:gd name="csY9" fmla="*/ 1266 h 243102"/>
                  <a:gd name="csX10" fmla="*/ 3185679 w 3185679"/>
                  <a:gd name="csY10" fmla="*/ 1266 h 24310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3185679" h="243102" extrusionOk="0">
                    <a:moveTo>
                      <a:pt x="0" y="208554"/>
                    </a:moveTo>
                    <a:cubicBezTo>
                      <a:pt x="31451" y="188567"/>
                      <a:pt x="106929" y="203679"/>
                      <a:pt x="180680" y="185522"/>
                    </a:cubicBezTo>
                    <a:cubicBezTo>
                      <a:pt x="230616" y="184390"/>
                      <a:pt x="239577" y="165150"/>
                      <a:pt x="285284" y="174006"/>
                    </a:cubicBezTo>
                    <a:cubicBezTo>
                      <a:pt x="393595" y="169144"/>
                      <a:pt x="581780" y="299818"/>
                      <a:pt x="770268" y="220070"/>
                    </a:cubicBezTo>
                    <a:cubicBezTo>
                      <a:pt x="896943" y="230185"/>
                      <a:pt x="1150648" y="243101"/>
                      <a:pt x="1150648" y="243102"/>
                    </a:cubicBezTo>
                    <a:cubicBezTo>
                      <a:pt x="1648938" y="225639"/>
                      <a:pt x="1689132" y="209747"/>
                      <a:pt x="2149144" y="208554"/>
                    </a:cubicBezTo>
                    <a:cubicBezTo>
                      <a:pt x="2167175" y="203622"/>
                      <a:pt x="2292091" y="199089"/>
                      <a:pt x="2329824" y="185522"/>
                    </a:cubicBezTo>
                    <a:cubicBezTo>
                      <a:pt x="2433370" y="88265"/>
                      <a:pt x="2326985" y="201768"/>
                      <a:pt x="2472467" y="139458"/>
                    </a:cubicBezTo>
                    <a:cubicBezTo>
                      <a:pt x="2966259" y="104677"/>
                      <a:pt x="2679375" y="214394"/>
                      <a:pt x="3100093" y="70362"/>
                    </a:cubicBezTo>
                    <a:cubicBezTo>
                      <a:pt x="3101918" y="49689"/>
                      <a:pt x="3146614" y="13457"/>
                      <a:pt x="3166660" y="1266"/>
                    </a:cubicBezTo>
                    <a:cubicBezTo>
                      <a:pt x="3173889" y="1011"/>
                      <a:pt x="3180477" y="1092"/>
                      <a:pt x="3185679" y="1266"/>
                    </a:cubicBezTo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sX0" fmla="*/ 0 w 3185679"/>
                          <a:gd name="csY0" fmla="*/ 208554 h 243102"/>
                          <a:gd name="csX1" fmla="*/ 180680 w 3185679"/>
                          <a:gd name="csY1" fmla="*/ 185522 h 243102"/>
                          <a:gd name="csX2" fmla="*/ 285284 w 3185679"/>
                          <a:gd name="csY2" fmla="*/ 174006 h 243102"/>
                          <a:gd name="csX3" fmla="*/ 770268 w 3185679"/>
                          <a:gd name="csY3" fmla="*/ 220070 h 243102"/>
                          <a:gd name="csX4" fmla="*/ 1150648 w 3185679"/>
                          <a:gd name="csY4" fmla="*/ 243102 h 243102"/>
                          <a:gd name="csX5" fmla="*/ 2149144 w 3185679"/>
                          <a:gd name="csY5" fmla="*/ 208554 h 243102"/>
                          <a:gd name="csX6" fmla="*/ 2329824 w 3185679"/>
                          <a:gd name="csY6" fmla="*/ 185522 h 243102"/>
                          <a:gd name="csX7" fmla="*/ 2472467 w 3185679"/>
                          <a:gd name="csY7" fmla="*/ 139458 h 243102"/>
                          <a:gd name="csX8" fmla="*/ 3100093 w 3185679"/>
                          <a:gd name="csY8" fmla="*/ 70362 h 243102"/>
                          <a:gd name="csX9" fmla="*/ 3166660 w 3185679"/>
                          <a:gd name="csY9" fmla="*/ 1266 h 243102"/>
                          <a:gd name="csX10" fmla="*/ 3185679 w 3185679"/>
                          <a:gd name="csY10" fmla="*/ 1266 h 243102"/>
                        </a:gdLst>
                        <a:ahLst/>
                        <a:cxnLst>
                          <a:cxn ang="0">
                            <a:pos x="csX0" y="csY0"/>
                          </a:cxn>
                          <a:cxn ang="0">
                            <a:pos x="csX1" y="csY1"/>
                          </a:cxn>
                          <a:cxn ang="0">
                            <a:pos x="csX2" y="csY2"/>
                          </a:cxn>
                          <a:cxn ang="0">
                            <a:pos x="csX3" y="csY3"/>
                          </a:cxn>
                          <a:cxn ang="0">
                            <a:pos x="csX4" y="csY4"/>
                          </a:cxn>
                          <a:cxn ang="0">
                            <a:pos x="csX5" y="csY5"/>
                          </a:cxn>
                          <a:cxn ang="0">
                            <a:pos x="csX6" y="csY6"/>
                          </a:cxn>
                          <a:cxn ang="0">
                            <a:pos x="csX7" y="csY7"/>
                          </a:cxn>
                          <a:cxn ang="0">
                            <a:pos x="csX8" y="csY8"/>
                          </a:cxn>
                          <a:cxn ang="0">
                            <a:pos x="csX9" y="csY9"/>
                          </a:cxn>
                          <a:cxn ang="0">
                            <a:pos x="csX10" y="csY10"/>
                          </a:cxn>
                        </a:cxnLst>
                        <a:rect l="l" t="t" r="r" b="b"/>
                        <a:pathLst>
                          <a:path w="3185679" h="243102" extrusionOk="0">
                            <a:moveTo>
                              <a:pt x="0" y="208554"/>
                            </a:moveTo>
                            <a:cubicBezTo>
                              <a:pt x="40212" y="193971"/>
                              <a:pt x="108291" y="203168"/>
                              <a:pt x="180680" y="185522"/>
                            </a:cubicBezTo>
                            <a:cubicBezTo>
                              <a:pt x="226537" y="183531"/>
                              <a:pt x="240088" y="165134"/>
                              <a:pt x="285284" y="174006"/>
                            </a:cubicBezTo>
                            <a:cubicBezTo>
                              <a:pt x="405313" y="157701"/>
                              <a:pt x="585565" y="278898"/>
                              <a:pt x="770268" y="220070"/>
                            </a:cubicBezTo>
                            <a:cubicBezTo>
                              <a:pt x="896944" y="230185"/>
                              <a:pt x="1150648" y="243101"/>
                              <a:pt x="1150648" y="243102"/>
                            </a:cubicBezTo>
                            <a:cubicBezTo>
                              <a:pt x="1639218" y="224486"/>
                              <a:pt x="1683375" y="221595"/>
                              <a:pt x="2149144" y="208554"/>
                            </a:cubicBezTo>
                            <a:cubicBezTo>
                              <a:pt x="2169176" y="203928"/>
                              <a:pt x="2297157" y="194320"/>
                              <a:pt x="2329824" y="185522"/>
                            </a:cubicBezTo>
                            <a:cubicBezTo>
                              <a:pt x="2435257" y="106265"/>
                              <a:pt x="2338036" y="186410"/>
                              <a:pt x="2472467" y="139458"/>
                            </a:cubicBezTo>
                            <a:cubicBezTo>
                              <a:pt x="2937324" y="88478"/>
                              <a:pt x="2623480" y="200955"/>
                              <a:pt x="3100093" y="70362"/>
                            </a:cubicBezTo>
                            <a:cubicBezTo>
                              <a:pt x="3104700" y="50139"/>
                              <a:pt x="3145222" y="12319"/>
                              <a:pt x="3166660" y="1266"/>
                            </a:cubicBezTo>
                            <a:cubicBezTo>
                              <a:pt x="3173244" y="51"/>
                              <a:pt x="3180446" y="773"/>
                              <a:pt x="3185679" y="1266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37480D-360C-13F0-F923-F658680B8FCB}"/>
                  </a:ext>
                </a:extLst>
              </p:cNvPr>
              <p:cNvSpPr txBox="1"/>
              <p:nvPr/>
            </p:nvSpPr>
            <p:spPr>
              <a:xfrm>
                <a:off x="7480520" y="4073015"/>
                <a:ext cx="250286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𝑑𝑎</m:t>
                          </m:r>
                        </m:den>
                      </m:f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−4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37480D-360C-13F0-F923-F658680B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520" y="4073015"/>
                <a:ext cx="2502865" cy="7012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Smiling face outline with solid fill">
            <a:extLst>
              <a:ext uri="{FF2B5EF4-FFF2-40B4-BE49-F238E27FC236}">
                <a16:creationId xmlns:a16="http://schemas.microsoft.com/office/drawing/2014/main" id="{6E37BB6B-D3CA-3F1D-BDBA-6B1EEE988D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58084" y="2121673"/>
            <a:ext cx="457200" cy="457200"/>
          </a:xfrm>
          <a:prstGeom prst="rect">
            <a:avLst/>
          </a:prstGeom>
        </p:spPr>
      </p:pic>
      <p:pic>
        <p:nvPicPr>
          <p:cNvPr id="23" name="Graphic 22" descr="Sad face outline with solid fill">
            <a:extLst>
              <a:ext uri="{FF2B5EF4-FFF2-40B4-BE49-F238E27FC236}">
                <a16:creationId xmlns:a16="http://schemas.microsoft.com/office/drawing/2014/main" id="{43222F65-968A-C1D6-6886-68BCC466BB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24011" y="2426266"/>
            <a:ext cx="457200" cy="457200"/>
          </a:xfrm>
          <a:prstGeom prst="rect">
            <a:avLst/>
          </a:prstGeom>
        </p:spPr>
      </p:pic>
      <p:pic>
        <p:nvPicPr>
          <p:cNvPr id="24" name="Graphic 23" descr="Sad face outline with solid fill">
            <a:extLst>
              <a:ext uri="{FF2B5EF4-FFF2-40B4-BE49-F238E27FC236}">
                <a16:creationId xmlns:a16="http://schemas.microsoft.com/office/drawing/2014/main" id="{66358719-1816-AF79-DF45-331E66AE5F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40953" y="2586642"/>
            <a:ext cx="45720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9B8DB7-B135-75E4-E4E3-95EA74146051}"/>
                  </a:ext>
                </a:extLst>
              </p:cNvPr>
              <p:cNvSpPr txBox="1"/>
              <p:nvPr/>
            </p:nvSpPr>
            <p:spPr>
              <a:xfrm>
                <a:off x="9699328" y="2650609"/>
                <a:ext cx="2274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0, 0.2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9B8DB7-B135-75E4-E4E3-95EA74146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328" y="2650609"/>
                <a:ext cx="2274021" cy="369332"/>
              </a:xfrm>
              <a:prstGeom prst="rect">
                <a:avLst/>
              </a:prstGeom>
              <a:blipFill>
                <a:blip r:embed="rId18"/>
                <a:stretch>
                  <a:fillRect l="-2145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35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2" grpId="0"/>
      <p:bldP spid="13" grpId="0" animBg="1"/>
      <p:bldP spid="8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C319-4978-202D-7BA4-4814C3E11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DE8F-0B7A-28CB-E087-4E381F85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sz="1800" dirty="0">
                <a:solidFill>
                  <a:srgbClr val="7030A0"/>
                </a:solidFill>
              </a:rPr>
              <a:t>MODULE 4</a:t>
            </a:r>
            <a:br>
              <a:rPr lang="en-IN" sz="1800" dirty="0">
                <a:solidFill>
                  <a:srgbClr val="C00000"/>
                </a:solidFill>
              </a:rPr>
            </a:br>
            <a:r>
              <a:rPr lang="en-US" sz="5400" dirty="0"/>
              <a:t>Decision Trees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E8B35-CD8C-2433-0CF9-1EEA2429CD9E}"/>
              </a:ext>
            </a:extLst>
          </p:cNvPr>
          <p:cNvSpPr txBox="1"/>
          <p:nvPr/>
        </p:nvSpPr>
        <p:spPr>
          <a:xfrm>
            <a:off x="890338" y="4636008"/>
            <a:ext cx="4074853" cy="15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 Alternative Approach to Modeling Decision Problems</a:t>
            </a:r>
          </a:p>
        </p:txBody>
      </p:sp>
      <p:pic>
        <p:nvPicPr>
          <p:cNvPr id="7" name="Picture 6" descr="Small tree">
            <a:extLst>
              <a:ext uri="{FF2B5EF4-FFF2-40B4-BE49-F238E27FC236}">
                <a16:creationId xmlns:a16="http://schemas.microsoft.com/office/drawing/2014/main" id="{044473B8-6938-06F2-D573-F258AF62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64" r="2598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63C931-9BB3-B5EC-AD0E-CFE281D8E088}"/>
              </a:ext>
            </a:extLst>
          </p:cNvPr>
          <p:cNvSpPr txBox="1"/>
          <p:nvPr/>
        </p:nvSpPr>
        <p:spPr>
          <a:xfrm>
            <a:off x="890337" y="6111246"/>
            <a:ext cx="407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50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…revisited in dynamic games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74AD12-3DD4-E617-0420-03E4288EC1FB}"/>
              </a:ext>
            </a:extLst>
          </p:cNvPr>
          <p:cNvGrpSpPr/>
          <p:nvPr/>
        </p:nvGrpSpPr>
        <p:grpSpPr>
          <a:xfrm>
            <a:off x="246928" y="121683"/>
            <a:ext cx="4817847" cy="2274338"/>
            <a:chOff x="246928" y="121683"/>
            <a:chExt cx="4817847" cy="22743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6434668-E711-267D-33A2-66EA2708E2C0}"/>
                </a:ext>
              </a:extLst>
            </p:cNvPr>
            <p:cNvGrpSpPr/>
            <p:nvPr/>
          </p:nvGrpSpPr>
          <p:grpSpPr>
            <a:xfrm>
              <a:off x="246928" y="121683"/>
              <a:ext cx="4817847" cy="828549"/>
              <a:chOff x="246928" y="121683"/>
              <a:chExt cx="4817847" cy="82854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7EB90BC-E7BE-DF39-067E-7317FBC9FAF4}"/>
                  </a:ext>
                </a:extLst>
              </p:cNvPr>
              <p:cNvGrpSpPr/>
              <p:nvPr/>
            </p:nvGrpSpPr>
            <p:grpSpPr>
              <a:xfrm>
                <a:off x="246928" y="578151"/>
                <a:ext cx="4817847" cy="372081"/>
                <a:chOff x="271434" y="293607"/>
                <a:chExt cx="4817847" cy="37208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FF877A3-0125-5E57-8FDB-66A6218ED547}"/>
                    </a:ext>
                  </a:extLst>
                </p:cNvPr>
                <p:cNvSpPr txBox="1"/>
                <p:nvPr/>
              </p:nvSpPr>
              <p:spPr>
                <a:xfrm>
                  <a:off x="271434" y="296356"/>
                  <a:ext cx="11849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ACTIONS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515FD1-6EEC-E993-9933-496D6935732C}"/>
                    </a:ext>
                  </a:extLst>
                </p:cNvPr>
                <p:cNvSpPr txBox="1"/>
                <p:nvPr/>
              </p:nvSpPr>
              <p:spPr>
                <a:xfrm>
                  <a:off x="1727854" y="293607"/>
                  <a:ext cx="14648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OUTCOMES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4DDE887-DC73-A491-EF98-B4631FA39365}"/>
                    </a:ext>
                  </a:extLst>
                </p:cNvPr>
                <p:cNvSpPr txBox="1"/>
                <p:nvPr/>
              </p:nvSpPr>
              <p:spPr>
                <a:xfrm>
                  <a:off x="3296416" y="293607"/>
                  <a:ext cx="17928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PAYOFF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CA7A95-4038-BE25-A1FF-46A9F3D0627E}"/>
                  </a:ext>
                </a:extLst>
              </p:cNvPr>
              <p:cNvSpPr txBox="1"/>
              <p:nvPr/>
            </p:nvSpPr>
            <p:spPr>
              <a:xfrm>
                <a:off x="1326092" y="121683"/>
                <a:ext cx="2219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DECISION-MAKER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BCF6D9-F199-31FC-DCA2-6002DBDD48C5}"/>
                </a:ext>
              </a:extLst>
            </p:cNvPr>
            <p:cNvGrpSpPr/>
            <p:nvPr/>
          </p:nvGrpSpPr>
          <p:grpSpPr>
            <a:xfrm>
              <a:off x="2314575" y="1076325"/>
              <a:ext cx="2298993" cy="1319696"/>
              <a:chOff x="2314575" y="1076325"/>
              <a:chExt cx="2298993" cy="131969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154D687-D5D9-062F-3A8D-F13772EDA9A6}"/>
                  </a:ext>
                </a:extLst>
              </p:cNvPr>
              <p:cNvGrpSpPr/>
              <p:nvPr/>
            </p:nvGrpSpPr>
            <p:grpSpPr>
              <a:xfrm rot="21365250">
                <a:off x="2674267" y="1215525"/>
                <a:ext cx="1939301" cy="984716"/>
                <a:chOff x="-1524195" y="5875439"/>
                <a:chExt cx="1939301" cy="984716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28033F-953B-C35E-D646-23E044354922}"/>
                    </a:ext>
                  </a:extLst>
                </p:cNvPr>
                <p:cNvSpPr txBox="1"/>
                <p:nvPr/>
              </p:nvSpPr>
              <p:spPr>
                <a:xfrm>
                  <a:off x="-1190095" y="6213824"/>
                  <a:ext cx="1578623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96B24">
                          <a:lumMod val="50000"/>
                        </a:srgbClr>
                      </a:solidFill>
                      <a:effectLst/>
                      <a:uLnTx/>
                      <a:uFillTx/>
                      <a:latin typeface="Segoe Script" panose="030B0504020000000003" pitchFamily="66" charset="0"/>
                      <a:ea typeface="+mn-ea"/>
                      <a:cs typeface="+mn-cs"/>
                    </a:rPr>
                    <a:t>…graphical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96B24">
                          <a:lumMod val="50000"/>
                        </a:srgbClr>
                      </a:solidFill>
                      <a:effectLst/>
                      <a:uLnTx/>
                      <a:uFillTx/>
                      <a:latin typeface="Segoe Script" panose="030B0504020000000003" pitchFamily="66" charset="0"/>
                      <a:ea typeface="+mn-ea"/>
                      <a:cs typeface="+mn-cs"/>
                    </a:rPr>
                    <a:t>…intuitive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904967-6F57-4732-0A72-E1A5D9EB77AE}"/>
                    </a:ext>
                  </a:extLst>
                </p:cNvPr>
                <p:cNvSpPr txBox="1"/>
                <p:nvPr/>
              </p:nvSpPr>
              <p:spPr>
                <a:xfrm>
                  <a:off x="-1524195" y="5875439"/>
                  <a:ext cx="1939301" cy="369332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Segoe Script" panose="030B0504020000000003" pitchFamily="66" charset="0"/>
                      <a:ea typeface="+mn-ea"/>
                      <a:cs typeface="+mn-cs"/>
                    </a:rPr>
                    <a:t>Modeling tool</a:t>
                  </a:r>
                </a:p>
              </p:txBody>
            </p:sp>
          </p:grpSp>
          <p:sp>
            <p:nvSpPr>
              <p:cNvPr id="16" name="Arrow: Down 15">
                <a:extLst>
                  <a:ext uri="{FF2B5EF4-FFF2-40B4-BE49-F238E27FC236}">
                    <a16:creationId xmlns:a16="http://schemas.microsoft.com/office/drawing/2014/main" id="{BBC29088-33A8-1ED4-A7FA-006E29607F78}"/>
                  </a:ext>
                </a:extLst>
              </p:cNvPr>
              <p:cNvSpPr/>
              <p:nvPr/>
            </p:nvSpPr>
            <p:spPr>
              <a:xfrm>
                <a:off x="2314575" y="1076325"/>
                <a:ext cx="266700" cy="1319696"/>
              </a:xfrm>
              <a:prstGeom prst="downArrow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A876B20-CCA5-D763-AF5A-0F6FCECD340B}"/>
              </a:ext>
            </a:extLst>
          </p:cNvPr>
          <p:cNvSpPr txBox="1"/>
          <p:nvPr/>
        </p:nvSpPr>
        <p:spPr>
          <a:xfrm rot="21365250">
            <a:off x="3187100" y="3348483"/>
            <a:ext cx="269813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Decisions involving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time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 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205149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9D439-E523-7315-E7D3-AED27F64B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1CC5-F493-BA62-481A-688DACA3B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 Decision Tree</a:t>
            </a:r>
            <a:endParaRPr lang="en-US" sz="4900" dirty="0">
              <a:solidFill>
                <a:srgbClr val="7030A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102641-C479-44A3-FBAE-9BB2B53C08DC}"/>
              </a:ext>
            </a:extLst>
          </p:cNvPr>
          <p:cNvGrpSpPr/>
          <p:nvPr/>
        </p:nvGrpSpPr>
        <p:grpSpPr>
          <a:xfrm>
            <a:off x="2103120" y="1927598"/>
            <a:ext cx="3026664" cy="2818138"/>
            <a:chOff x="2103120" y="1927598"/>
            <a:chExt cx="3026664" cy="2818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A8C7228-9208-8561-6910-E32550729E26}"/>
                </a:ext>
              </a:extLst>
            </p:cNvPr>
            <p:cNvGrpSpPr/>
            <p:nvPr/>
          </p:nvGrpSpPr>
          <p:grpSpPr>
            <a:xfrm>
              <a:off x="3209544" y="2112264"/>
              <a:ext cx="1920240" cy="2633472"/>
              <a:chOff x="3209544" y="2112264"/>
              <a:chExt cx="1920240" cy="263347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F82D7B4-9B2A-068C-E24C-55B6020E22A3}"/>
                  </a:ext>
                </a:extLst>
              </p:cNvPr>
              <p:cNvGrpSpPr/>
              <p:nvPr/>
            </p:nvGrpSpPr>
            <p:grpSpPr>
              <a:xfrm>
                <a:off x="3209544" y="2112264"/>
                <a:ext cx="1920240" cy="1316736"/>
                <a:chOff x="3209544" y="2112264"/>
                <a:chExt cx="1920240" cy="1316736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6C23293D-17E7-8257-0D21-235BF1F16DE6}"/>
                    </a:ext>
                  </a:extLst>
                </p:cNvPr>
                <p:cNvCxnSpPr>
                  <a:cxnSpLocks/>
                  <a:stCxn id="43" idx="3"/>
                </p:cNvCxnSpPr>
                <p:nvPr/>
              </p:nvCxnSpPr>
              <p:spPr>
                <a:xfrm flipV="1">
                  <a:off x="3209544" y="2112264"/>
                  <a:ext cx="1920240" cy="1316736"/>
                </a:xfrm>
                <a:prstGeom prst="straightConnector1">
                  <a:avLst/>
                </a:prstGeom>
                <a:ln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2CC2206-02F6-C90F-4912-7E897B6A07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83262" y="2453932"/>
                      <a:ext cx="17280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430AC56-AE14-8CE6-5B1C-C9024B4462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83262" y="2453932"/>
                      <a:ext cx="17280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35714" r="-32143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09AD8C-6209-C67B-091C-1E64D3859FBF}"/>
                  </a:ext>
                </a:extLst>
              </p:cNvPr>
              <p:cNvGrpSpPr/>
              <p:nvPr/>
            </p:nvGrpSpPr>
            <p:grpSpPr>
              <a:xfrm>
                <a:off x="3209544" y="3105834"/>
                <a:ext cx="1920240" cy="323166"/>
                <a:chOff x="3209544" y="3105834"/>
                <a:chExt cx="1920240" cy="323166"/>
              </a:xfrm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B656D4-8E55-36B3-1411-4C2DFE8B5E7B}"/>
                    </a:ext>
                  </a:extLst>
                </p:cNvPr>
                <p:cNvCxnSpPr>
                  <a:cxnSpLocks/>
                  <a:stCxn id="43" idx="3"/>
                </p:cNvCxnSpPr>
                <p:nvPr/>
              </p:nvCxnSpPr>
              <p:spPr>
                <a:xfrm>
                  <a:off x="3209544" y="3429000"/>
                  <a:ext cx="1920240" cy="0"/>
                </a:xfrm>
                <a:prstGeom prst="straightConnector1">
                  <a:avLst/>
                </a:prstGeom>
                <a:ln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B340B11-0731-734D-8563-004663579E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77363" y="3105834"/>
                      <a:ext cx="20249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F98432A-34B6-6CDD-F4BE-03ACA66C21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7363" y="3105834"/>
                      <a:ext cx="202491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0303" r="-24242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451CC2B-2676-E927-F2C2-4B1C845E9BE6}"/>
                  </a:ext>
                </a:extLst>
              </p:cNvPr>
              <p:cNvGrpSpPr/>
              <p:nvPr/>
            </p:nvGrpSpPr>
            <p:grpSpPr>
              <a:xfrm>
                <a:off x="3209544" y="3429000"/>
                <a:ext cx="1920240" cy="1316736"/>
                <a:chOff x="3209544" y="3429000"/>
                <a:chExt cx="1920240" cy="1316736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F4FFDF60-0843-9704-C4FF-493E0B6FD843}"/>
                    </a:ext>
                  </a:extLst>
                </p:cNvPr>
                <p:cNvCxnSpPr>
                  <a:cxnSpLocks/>
                  <a:stCxn id="43" idx="3"/>
                </p:cNvCxnSpPr>
                <p:nvPr/>
              </p:nvCxnSpPr>
              <p:spPr>
                <a:xfrm>
                  <a:off x="3209544" y="3429000"/>
                  <a:ext cx="1920240" cy="1316736"/>
                </a:xfrm>
                <a:prstGeom prst="straightConnector1">
                  <a:avLst/>
                </a:prstGeom>
                <a:ln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51D7ACA-FE37-A74B-DF60-BC075AF1E1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83262" y="3764201"/>
                      <a:ext cx="1965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</m:t>
                            </m:r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58BDE41-98BF-5AED-C8A1-B739086DF7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83262" y="3764201"/>
                      <a:ext cx="196592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1250" r="-25000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CE153E-E567-84D5-F80D-607E4DEFBFEC}"/>
                </a:ext>
              </a:extLst>
            </p:cNvPr>
            <p:cNvGrpSpPr/>
            <p:nvPr/>
          </p:nvGrpSpPr>
          <p:grpSpPr>
            <a:xfrm>
              <a:off x="2103120" y="1927598"/>
              <a:ext cx="2057400" cy="477274"/>
              <a:chOff x="2103120" y="1927598"/>
              <a:chExt cx="2057400" cy="47727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30770C-A754-A272-3AC9-6C8429C0A6CA}"/>
                  </a:ext>
                </a:extLst>
              </p:cNvPr>
              <p:cNvSpPr txBox="1"/>
              <p:nvPr/>
            </p:nvSpPr>
            <p:spPr>
              <a:xfrm>
                <a:off x="2103120" y="1927598"/>
                <a:ext cx="1024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Action</a:t>
                </a: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F5F13F6-182A-78AB-21CD-61B7ED7E8A79}"/>
                  </a:ext>
                </a:extLst>
              </p:cNvPr>
              <p:cNvSpPr/>
              <p:nvPr/>
            </p:nvSpPr>
            <p:spPr>
              <a:xfrm>
                <a:off x="3145536" y="2067503"/>
                <a:ext cx="1014984" cy="337369"/>
              </a:xfrm>
              <a:custGeom>
                <a:avLst/>
                <a:gdLst>
                  <a:gd name="connsiteX0" fmla="*/ 0 w 1014984"/>
                  <a:gd name="connsiteY0" fmla="*/ 17329 h 337369"/>
                  <a:gd name="connsiteX1" fmla="*/ 420624 w 1014984"/>
                  <a:gd name="connsiteY1" fmla="*/ 17329 h 337369"/>
                  <a:gd name="connsiteX2" fmla="*/ 576072 w 1014984"/>
                  <a:gd name="connsiteY2" fmla="*/ 35617 h 337369"/>
                  <a:gd name="connsiteX3" fmla="*/ 804672 w 1014984"/>
                  <a:gd name="connsiteY3" fmla="*/ 90481 h 337369"/>
                  <a:gd name="connsiteX4" fmla="*/ 877824 w 1014984"/>
                  <a:gd name="connsiteY4" fmla="*/ 117913 h 337369"/>
                  <a:gd name="connsiteX5" fmla="*/ 941832 w 1014984"/>
                  <a:gd name="connsiteY5" fmla="*/ 172777 h 337369"/>
                  <a:gd name="connsiteX6" fmla="*/ 978408 w 1014984"/>
                  <a:gd name="connsiteY6" fmla="*/ 200209 h 337369"/>
                  <a:gd name="connsiteX7" fmla="*/ 996696 w 1014984"/>
                  <a:gd name="connsiteY7" fmla="*/ 291649 h 337369"/>
                  <a:gd name="connsiteX8" fmla="*/ 1014984 w 1014984"/>
                  <a:gd name="connsiteY8" fmla="*/ 337369 h 33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4984" h="337369">
                    <a:moveTo>
                      <a:pt x="0" y="17329"/>
                    </a:moveTo>
                    <a:cubicBezTo>
                      <a:pt x="167802" y="-10638"/>
                      <a:pt x="84751" y="-349"/>
                      <a:pt x="420624" y="17329"/>
                    </a:cubicBezTo>
                    <a:cubicBezTo>
                      <a:pt x="472725" y="20071"/>
                      <a:pt x="524487" y="27801"/>
                      <a:pt x="576072" y="35617"/>
                    </a:cubicBezTo>
                    <a:cubicBezTo>
                      <a:pt x="697973" y="54087"/>
                      <a:pt x="706089" y="55687"/>
                      <a:pt x="804672" y="90481"/>
                    </a:cubicBezTo>
                    <a:cubicBezTo>
                      <a:pt x="829229" y="99148"/>
                      <a:pt x="854116" y="107137"/>
                      <a:pt x="877824" y="117913"/>
                    </a:cubicBezTo>
                    <a:cubicBezTo>
                      <a:pt x="906928" y="131142"/>
                      <a:pt x="917370" y="151373"/>
                      <a:pt x="941832" y="172777"/>
                    </a:cubicBezTo>
                    <a:cubicBezTo>
                      <a:pt x="953301" y="182813"/>
                      <a:pt x="966216" y="191065"/>
                      <a:pt x="978408" y="200209"/>
                    </a:cubicBezTo>
                    <a:cubicBezTo>
                      <a:pt x="984504" y="230689"/>
                      <a:pt x="985152" y="262789"/>
                      <a:pt x="996696" y="291649"/>
                    </a:cubicBezTo>
                    <a:lnTo>
                      <a:pt x="1014984" y="337369"/>
                    </a:lnTo>
                  </a:path>
                </a:pathLst>
              </a:custGeom>
              <a:noFill/>
              <a:ln>
                <a:solidFill>
                  <a:srgbClr val="7030A0"/>
                </a:solidFill>
                <a:tail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4E640C-E0D2-60DF-7C5B-EBCA2A76BCF9}"/>
              </a:ext>
            </a:extLst>
          </p:cNvPr>
          <p:cNvGrpSpPr/>
          <p:nvPr/>
        </p:nvGrpSpPr>
        <p:grpSpPr>
          <a:xfrm>
            <a:off x="2192180" y="3536638"/>
            <a:ext cx="1292733" cy="1578344"/>
            <a:chOff x="2192180" y="3536638"/>
            <a:chExt cx="1292733" cy="157834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B48EEB7-62C8-7741-6B38-BC334F7E3F06}"/>
                </a:ext>
              </a:extLst>
            </p:cNvPr>
            <p:cNvSpPr/>
            <p:nvPr/>
          </p:nvSpPr>
          <p:spPr>
            <a:xfrm flipV="1">
              <a:off x="3000375" y="3536638"/>
              <a:ext cx="203270" cy="916475"/>
            </a:xfrm>
            <a:custGeom>
              <a:avLst/>
              <a:gdLst>
                <a:gd name="connsiteX0" fmla="*/ 0 w 1014984"/>
                <a:gd name="connsiteY0" fmla="*/ 17329 h 337369"/>
                <a:gd name="connsiteX1" fmla="*/ 420624 w 1014984"/>
                <a:gd name="connsiteY1" fmla="*/ 17329 h 337369"/>
                <a:gd name="connsiteX2" fmla="*/ 576072 w 1014984"/>
                <a:gd name="connsiteY2" fmla="*/ 35617 h 337369"/>
                <a:gd name="connsiteX3" fmla="*/ 804672 w 1014984"/>
                <a:gd name="connsiteY3" fmla="*/ 90481 h 337369"/>
                <a:gd name="connsiteX4" fmla="*/ 877824 w 1014984"/>
                <a:gd name="connsiteY4" fmla="*/ 117913 h 337369"/>
                <a:gd name="connsiteX5" fmla="*/ 941832 w 1014984"/>
                <a:gd name="connsiteY5" fmla="*/ 172777 h 337369"/>
                <a:gd name="connsiteX6" fmla="*/ 978408 w 1014984"/>
                <a:gd name="connsiteY6" fmla="*/ 200209 h 337369"/>
                <a:gd name="connsiteX7" fmla="*/ 996696 w 1014984"/>
                <a:gd name="connsiteY7" fmla="*/ 291649 h 337369"/>
                <a:gd name="connsiteX8" fmla="*/ 1014984 w 1014984"/>
                <a:gd name="connsiteY8" fmla="*/ 337369 h 33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4984" h="337369">
                  <a:moveTo>
                    <a:pt x="0" y="17329"/>
                  </a:moveTo>
                  <a:cubicBezTo>
                    <a:pt x="167802" y="-10638"/>
                    <a:pt x="84751" y="-349"/>
                    <a:pt x="420624" y="17329"/>
                  </a:cubicBezTo>
                  <a:cubicBezTo>
                    <a:pt x="472725" y="20071"/>
                    <a:pt x="524487" y="27801"/>
                    <a:pt x="576072" y="35617"/>
                  </a:cubicBezTo>
                  <a:cubicBezTo>
                    <a:pt x="697973" y="54087"/>
                    <a:pt x="706089" y="55687"/>
                    <a:pt x="804672" y="90481"/>
                  </a:cubicBezTo>
                  <a:cubicBezTo>
                    <a:pt x="829229" y="99148"/>
                    <a:pt x="854116" y="107137"/>
                    <a:pt x="877824" y="117913"/>
                  </a:cubicBezTo>
                  <a:cubicBezTo>
                    <a:pt x="906928" y="131142"/>
                    <a:pt x="917370" y="151373"/>
                    <a:pt x="941832" y="172777"/>
                  </a:cubicBezTo>
                  <a:cubicBezTo>
                    <a:pt x="953301" y="182813"/>
                    <a:pt x="966216" y="191065"/>
                    <a:pt x="978408" y="200209"/>
                  </a:cubicBezTo>
                  <a:cubicBezTo>
                    <a:pt x="984504" y="230689"/>
                    <a:pt x="985152" y="262789"/>
                    <a:pt x="996696" y="291649"/>
                  </a:cubicBezTo>
                  <a:lnTo>
                    <a:pt x="1014984" y="337369"/>
                  </a:lnTo>
                </a:path>
              </a:pathLst>
            </a:custGeom>
            <a:noFill/>
            <a:ln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173F28-C922-1BF6-6C8F-92DA575D31C7}"/>
                </a:ext>
              </a:extLst>
            </p:cNvPr>
            <p:cNvSpPr txBox="1"/>
            <p:nvPr/>
          </p:nvSpPr>
          <p:spPr>
            <a:xfrm>
              <a:off x="2192180" y="4530207"/>
              <a:ext cx="1292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Decision node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4F580B-4B26-5DDC-E71C-916B96723923}"/>
              </a:ext>
            </a:extLst>
          </p:cNvPr>
          <p:cNvGrpSpPr/>
          <p:nvPr/>
        </p:nvGrpSpPr>
        <p:grpSpPr>
          <a:xfrm>
            <a:off x="317760" y="2443222"/>
            <a:ext cx="2891784" cy="2319183"/>
            <a:chOff x="317760" y="2443222"/>
            <a:chExt cx="2891784" cy="23191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9400F3-87EB-1F1E-11C8-677C2563DA92}"/>
                </a:ext>
              </a:extLst>
            </p:cNvPr>
            <p:cNvSpPr txBox="1"/>
            <p:nvPr/>
          </p:nvSpPr>
          <p:spPr>
            <a:xfrm>
              <a:off x="1356367" y="3244334"/>
              <a:ext cx="1853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Decision-maker</a:t>
              </a:r>
            </a:p>
          </p:txBody>
        </p:sp>
        <p:pic>
          <p:nvPicPr>
            <p:cNvPr id="44" name="Picture 43" descr="A cartoon of a child&#10;&#10;Description automatically generated">
              <a:extLst>
                <a:ext uri="{FF2B5EF4-FFF2-40B4-BE49-F238E27FC236}">
                  <a16:creationId xmlns:a16="http://schemas.microsoft.com/office/drawing/2014/main" id="{410E32D3-6E2D-DC4E-F47E-80A46C41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8" t="6134" r="25596" b="6000"/>
            <a:stretch/>
          </p:blipFill>
          <p:spPr>
            <a:xfrm>
              <a:off x="317760" y="2443222"/>
              <a:ext cx="1066038" cy="2319183"/>
            </a:xfrm>
            <a:custGeom>
              <a:avLst/>
              <a:gdLst/>
              <a:ahLst/>
              <a:cxnLst/>
              <a:rect l="l" t="t" r="r" b="b"/>
              <a:pathLst>
                <a:path w="4052199" h="6858000">
                  <a:moveTo>
                    <a:pt x="25603" y="0"/>
                  </a:moveTo>
                  <a:lnTo>
                    <a:pt x="4052199" y="0"/>
                  </a:lnTo>
                  <a:lnTo>
                    <a:pt x="4052199" y="6858000"/>
                  </a:lnTo>
                  <a:lnTo>
                    <a:pt x="28079" y="6858000"/>
                  </a:lnTo>
                  <a:lnTo>
                    <a:pt x="37459" y="6497135"/>
                  </a:lnTo>
                  <a:cubicBezTo>
                    <a:pt x="37586" y="6492050"/>
                    <a:pt x="38603" y="6487092"/>
                    <a:pt x="38603" y="6482007"/>
                  </a:cubicBezTo>
                  <a:cubicBezTo>
                    <a:pt x="47502" y="6367973"/>
                    <a:pt x="52587" y="6253939"/>
                    <a:pt x="18135" y="6142702"/>
                  </a:cubicBezTo>
                  <a:cubicBezTo>
                    <a:pt x="15084" y="6132214"/>
                    <a:pt x="13495" y="6121344"/>
                    <a:pt x="13432" y="6110411"/>
                  </a:cubicBezTo>
                  <a:cubicBezTo>
                    <a:pt x="11690" y="6013324"/>
                    <a:pt x="15936" y="5916236"/>
                    <a:pt x="26145" y="5819669"/>
                  </a:cubicBezTo>
                  <a:cubicBezTo>
                    <a:pt x="31229" y="5760555"/>
                    <a:pt x="26017" y="5700423"/>
                    <a:pt x="42926" y="5641690"/>
                  </a:cubicBezTo>
                  <a:cubicBezTo>
                    <a:pt x="50337" y="5612565"/>
                    <a:pt x="54595" y="5582728"/>
                    <a:pt x="55638" y="5552700"/>
                  </a:cubicBezTo>
                  <a:cubicBezTo>
                    <a:pt x="60087" y="5479983"/>
                    <a:pt x="38603" y="5411588"/>
                    <a:pt x="18263" y="5343066"/>
                  </a:cubicBezTo>
                  <a:cubicBezTo>
                    <a:pt x="7456" y="5306707"/>
                    <a:pt x="-5384" y="5269459"/>
                    <a:pt x="2372" y="5231320"/>
                  </a:cubicBezTo>
                  <a:cubicBezTo>
                    <a:pt x="16076" y="5173655"/>
                    <a:pt x="23920" y="5114744"/>
                    <a:pt x="25763" y="5055502"/>
                  </a:cubicBezTo>
                  <a:cubicBezTo>
                    <a:pt x="25635" y="5012660"/>
                    <a:pt x="15338" y="4970962"/>
                    <a:pt x="18898" y="4928374"/>
                  </a:cubicBezTo>
                  <a:cubicBezTo>
                    <a:pt x="27073" y="4845715"/>
                    <a:pt x="29157" y="4762561"/>
                    <a:pt x="25127" y="4679584"/>
                  </a:cubicBezTo>
                  <a:cubicBezTo>
                    <a:pt x="25077" y="4646429"/>
                    <a:pt x="28776" y="4613376"/>
                    <a:pt x="36187" y="4581060"/>
                  </a:cubicBezTo>
                  <a:cubicBezTo>
                    <a:pt x="45493" y="4524043"/>
                    <a:pt x="47464" y="4466060"/>
                    <a:pt x="42036" y="4408547"/>
                  </a:cubicBezTo>
                  <a:cubicBezTo>
                    <a:pt x="36060" y="4341932"/>
                    <a:pt x="18263" y="4276334"/>
                    <a:pt x="13685" y="4209719"/>
                  </a:cubicBezTo>
                  <a:cubicBezTo>
                    <a:pt x="6694" y="4099371"/>
                    <a:pt x="16610" y="3989024"/>
                    <a:pt x="26398" y="3879186"/>
                  </a:cubicBezTo>
                  <a:cubicBezTo>
                    <a:pt x="34026" y="3808731"/>
                    <a:pt x="36060" y="3737781"/>
                    <a:pt x="32501" y="3667009"/>
                  </a:cubicBezTo>
                  <a:cubicBezTo>
                    <a:pt x="28051" y="3610818"/>
                    <a:pt x="21059" y="3554755"/>
                    <a:pt x="19788" y="3498437"/>
                  </a:cubicBezTo>
                  <a:cubicBezTo>
                    <a:pt x="17627" y="3398006"/>
                    <a:pt x="18390" y="3297701"/>
                    <a:pt x="24237" y="3197143"/>
                  </a:cubicBezTo>
                  <a:cubicBezTo>
                    <a:pt x="27162" y="3146928"/>
                    <a:pt x="32119" y="3096966"/>
                    <a:pt x="34026" y="3046242"/>
                  </a:cubicBezTo>
                  <a:cubicBezTo>
                    <a:pt x="35933" y="2995518"/>
                    <a:pt x="40001" y="2944413"/>
                    <a:pt x="28433" y="2894578"/>
                  </a:cubicBezTo>
                  <a:cubicBezTo>
                    <a:pt x="8855" y="2810038"/>
                    <a:pt x="23220" y="2725879"/>
                    <a:pt x="27415" y="2641593"/>
                  </a:cubicBezTo>
                  <a:cubicBezTo>
                    <a:pt x="29958" y="2589217"/>
                    <a:pt x="45214" y="2535568"/>
                    <a:pt x="31738" y="2484717"/>
                  </a:cubicBezTo>
                  <a:cubicBezTo>
                    <a:pt x="10507" y="2405008"/>
                    <a:pt x="24492" y="2326951"/>
                    <a:pt x="31738" y="2248513"/>
                  </a:cubicBezTo>
                  <a:cubicBezTo>
                    <a:pt x="40218" y="2174283"/>
                    <a:pt x="38768" y="2099252"/>
                    <a:pt x="27415" y="2025403"/>
                  </a:cubicBezTo>
                  <a:cubicBezTo>
                    <a:pt x="12986" y="1952165"/>
                    <a:pt x="12986" y="1876803"/>
                    <a:pt x="27415" y="1803565"/>
                  </a:cubicBezTo>
                  <a:cubicBezTo>
                    <a:pt x="39276" y="1743102"/>
                    <a:pt x="40598" y="1681038"/>
                    <a:pt x="31356" y="1620119"/>
                  </a:cubicBezTo>
                  <a:cubicBezTo>
                    <a:pt x="25127" y="1576514"/>
                    <a:pt x="13940" y="1533163"/>
                    <a:pt x="12414" y="1489558"/>
                  </a:cubicBezTo>
                  <a:cubicBezTo>
                    <a:pt x="9262" y="1398420"/>
                    <a:pt x="11118" y="1307167"/>
                    <a:pt x="18008" y="1216233"/>
                  </a:cubicBezTo>
                  <a:cubicBezTo>
                    <a:pt x="26017" y="1112496"/>
                    <a:pt x="41400" y="1009268"/>
                    <a:pt x="30721" y="904896"/>
                  </a:cubicBezTo>
                  <a:cubicBezTo>
                    <a:pt x="27162" y="869046"/>
                    <a:pt x="19661" y="833323"/>
                    <a:pt x="18771" y="797346"/>
                  </a:cubicBezTo>
                  <a:cubicBezTo>
                    <a:pt x="17118" y="730095"/>
                    <a:pt x="16737" y="663607"/>
                    <a:pt x="20169" y="593941"/>
                  </a:cubicBezTo>
                  <a:cubicBezTo>
                    <a:pt x="23602" y="524274"/>
                    <a:pt x="38348" y="451938"/>
                    <a:pt x="28433" y="383798"/>
                  </a:cubicBezTo>
                  <a:cubicBezTo>
                    <a:pt x="18516" y="315657"/>
                    <a:pt x="24873" y="248406"/>
                    <a:pt x="31229" y="181410"/>
                  </a:cubicBezTo>
                  <a:cubicBezTo>
                    <a:pt x="34344" y="149565"/>
                    <a:pt x="36410" y="118069"/>
                    <a:pt x="35854" y="86700"/>
                  </a:cubicBezTo>
                  <a:close/>
                </a:path>
              </a:pathLst>
            </a:cu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EA3DEA-6606-44D8-DA41-3B4F4E026F88}"/>
              </a:ext>
            </a:extLst>
          </p:cNvPr>
          <p:cNvGrpSpPr/>
          <p:nvPr/>
        </p:nvGrpSpPr>
        <p:grpSpPr>
          <a:xfrm>
            <a:off x="9126189" y="1690688"/>
            <a:ext cx="1965768" cy="824898"/>
            <a:chOff x="1348692" y="5886294"/>
            <a:chExt cx="1965768" cy="824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24B9321-2831-0D25-BA81-D9AE64423FB2}"/>
                    </a:ext>
                  </a:extLst>
                </p:cNvPr>
                <p:cNvSpPr txBox="1"/>
                <p:nvPr/>
              </p:nvSpPr>
              <p:spPr>
                <a:xfrm>
                  <a:off x="1348692" y="5886294"/>
                  <a:ext cx="1703928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</m:t>
                            </m:r>
                          </m:e>
                        </m:d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5EE97F0-9EC3-B02E-3D01-4EB0ECB42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692" y="5886294"/>
                  <a:ext cx="170392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534" b="-1563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470F8E-0601-7C9F-44F8-0DFA2667DB3C}"/>
                </a:ext>
              </a:extLst>
            </p:cNvPr>
            <p:cNvSpPr txBox="1"/>
            <p:nvPr/>
          </p:nvSpPr>
          <p:spPr>
            <a:xfrm>
              <a:off x="1348692" y="6341860"/>
              <a:ext cx="1965768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Set of Actions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35AE39-79D4-380B-94C9-FEC82F533EFA}"/>
              </a:ext>
            </a:extLst>
          </p:cNvPr>
          <p:cNvGrpSpPr/>
          <p:nvPr/>
        </p:nvGrpSpPr>
        <p:grpSpPr>
          <a:xfrm>
            <a:off x="5286373" y="1973764"/>
            <a:ext cx="6592160" cy="3475090"/>
            <a:chOff x="5286373" y="1973764"/>
            <a:chExt cx="6592160" cy="34750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D371720-6340-640A-B083-FDD7DFFBAFB1}"/>
                </a:ext>
              </a:extLst>
            </p:cNvPr>
            <p:cNvGrpSpPr/>
            <p:nvPr/>
          </p:nvGrpSpPr>
          <p:grpSpPr>
            <a:xfrm>
              <a:off x="5286373" y="1973764"/>
              <a:ext cx="2535940" cy="2893244"/>
              <a:chOff x="5286373" y="1973764"/>
              <a:chExt cx="2535940" cy="28932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CB5F2347-E6E0-17FF-4138-1297AB229FBA}"/>
                      </a:ext>
                    </a:extLst>
                  </p:cNvPr>
                  <p:cNvSpPr txBox="1"/>
                  <p:nvPr/>
                </p:nvSpPr>
                <p:spPr>
                  <a:xfrm>
                    <a:off x="5286375" y="4590009"/>
                    <a:ext cx="1747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57D8B5C-1AF9-9131-C63F-5D51480418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6375" y="4590009"/>
                    <a:ext cx="17472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034" r="-3448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09B885D-D468-13E1-026D-3A1A5AE8E49D}"/>
                      </a:ext>
                    </a:extLst>
                  </p:cNvPr>
                  <p:cNvSpPr txBox="1"/>
                  <p:nvPr/>
                </p:nvSpPr>
                <p:spPr>
                  <a:xfrm>
                    <a:off x="5286374" y="3280495"/>
                    <a:ext cx="1747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032ECEC-7D82-5F13-EA42-8B468B0072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6374" y="3280495"/>
                    <a:ext cx="174727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1034" r="-34483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3D6CE5E-59B4-0D91-F895-42C33737955B}"/>
                      </a:ext>
                    </a:extLst>
                  </p:cNvPr>
                  <p:cNvSpPr txBox="1"/>
                  <p:nvPr/>
                </p:nvSpPr>
                <p:spPr>
                  <a:xfrm>
                    <a:off x="5286373" y="1973764"/>
                    <a:ext cx="3029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DE485D0-688A-A547-7C7D-2A982F4936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6373" y="1973764"/>
                    <a:ext cx="302968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000" r="-20000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DE9EB92-D28B-BAF1-966F-74582466B444}"/>
                  </a:ext>
                </a:extLst>
              </p:cNvPr>
              <p:cNvGrpSpPr/>
              <p:nvPr/>
            </p:nvGrpSpPr>
            <p:grpSpPr>
              <a:xfrm>
                <a:off x="5540415" y="3280495"/>
                <a:ext cx="2281898" cy="338554"/>
                <a:chOff x="5540415" y="3280495"/>
                <a:chExt cx="2281898" cy="338554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F880DA5-C902-35E8-C90B-3911585019F4}"/>
                    </a:ext>
                  </a:extLst>
                </p:cNvPr>
                <p:cNvSpPr/>
                <p:nvPr/>
              </p:nvSpPr>
              <p:spPr>
                <a:xfrm flipH="1" flipV="1">
                  <a:off x="5540415" y="3428998"/>
                  <a:ext cx="955635" cy="45719"/>
                </a:xfrm>
                <a:custGeom>
                  <a:avLst/>
                  <a:gdLst>
                    <a:gd name="connsiteX0" fmla="*/ 0 w 1014984"/>
                    <a:gd name="connsiteY0" fmla="*/ 17329 h 337369"/>
                    <a:gd name="connsiteX1" fmla="*/ 420624 w 1014984"/>
                    <a:gd name="connsiteY1" fmla="*/ 17329 h 337369"/>
                    <a:gd name="connsiteX2" fmla="*/ 576072 w 1014984"/>
                    <a:gd name="connsiteY2" fmla="*/ 35617 h 337369"/>
                    <a:gd name="connsiteX3" fmla="*/ 804672 w 1014984"/>
                    <a:gd name="connsiteY3" fmla="*/ 90481 h 337369"/>
                    <a:gd name="connsiteX4" fmla="*/ 877824 w 1014984"/>
                    <a:gd name="connsiteY4" fmla="*/ 117913 h 337369"/>
                    <a:gd name="connsiteX5" fmla="*/ 941832 w 1014984"/>
                    <a:gd name="connsiteY5" fmla="*/ 172777 h 337369"/>
                    <a:gd name="connsiteX6" fmla="*/ 978408 w 1014984"/>
                    <a:gd name="connsiteY6" fmla="*/ 200209 h 337369"/>
                    <a:gd name="connsiteX7" fmla="*/ 996696 w 1014984"/>
                    <a:gd name="connsiteY7" fmla="*/ 291649 h 337369"/>
                    <a:gd name="connsiteX8" fmla="*/ 1014984 w 1014984"/>
                    <a:gd name="connsiteY8" fmla="*/ 337369 h 337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14984" h="337369">
                      <a:moveTo>
                        <a:pt x="0" y="17329"/>
                      </a:moveTo>
                      <a:cubicBezTo>
                        <a:pt x="167802" y="-10638"/>
                        <a:pt x="84751" y="-349"/>
                        <a:pt x="420624" y="17329"/>
                      </a:cubicBezTo>
                      <a:cubicBezTo>
                        <a:pt x="472725" y="20071"/>
                        <a:pt x="524487" y="27801"/>
                        <a:pt x="576072" y="35617"/>
                      </a:cubicBezTo>
                      <a:cubicBezTo>
                        <a:pt x="697973" y="54087"/>
                        <a:pt x="706089" y="55687"/>
                        <a:pt x="804672" y="90481"/>
                      </a:cubicBezTo>
                      <a:cubicBezTo>
                        <a:pt x="829229" y="99148"/>
                        <a:pt x="854116" y="107137"/>
                        <a:pt x="877824" y="117913"/>
                      </a:cubicBezTo>
                      <a:cubicBezTo>
                        <a:pt x="906928" y="131142"/>
                        <a:pt x="917370" y="151373"/>
                        <a:pt x="941832" y="172777"/>
                      </a:cubicBezTo>
                      <a:cubicBezTo>
                        <a:pt x="953301" y="182813"/>
                        <a:pt x="966216" y="191065"/>
                        <a:pt x="978408" y="200209"/>
                      </a:cubicBezTo>
                      <a:cubicBezTo>
                        <a:pt x="984504" y="230689"/>
                        <a:pt x="985152" y="262789"/>
                        <a:pt x="996696" y="291649"/>
                      </a:cubicBezTo>
                      <a:lnTo>
                        <a:pt x="1014984" y="337369"/>
                      </a:lnTo>
                    </a:path>
                  </a:pathLst>
                </a:custGeom>
                <a:noFill/>
                <a:ln>
                  <a:solidFill>
                    <a:srgbClr val="00B050"/>
                  </a:solidFill>
                  <a:tailEnd type="stealt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8F87557-8A20-A811-42D6-3E9EFF569DF6}"/>
                    </a:ext>
                  </a:extLst>
                </p:cNvPr>
                <p:cNvSpPr txBox="1"/>
                <p:nvPr/>
              </p:nvSpPr>
              <p:spPr>
                <a:xfrm>
                  <a:off x="6302123" y="3280495"/>
                  <a:ext cx="15201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Segoe Script" panose="030B0504020000000003" pitchFamily="66" charset="0"/>
                      <a:ea typeface="+mn-ea"/>
                      <a:cs typeface="+mn-cs"/>
                    </a:rPr>
                    <a:t>Payoff</a:t>
                  </a:r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E78BD7E-E2F8-3D23-E6D8-5F9A36669D87}"/>
                </a:ext>
              </a:extLst>
            </p:cNvPr>
            <p:cNvGrpSpPr/>
            <p:nvPr/>
          </p:nvGrpSpPr>
          <p:grpSpPr>
            <a:xfrm>
              <a:off x="9126189" y="4505554"/>
              <a:ext cx="2752344" cy="943300"/>
              <a:chOff x="9281007" y="5886294"/>
              <a:chExt cx="2752344" cy="943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246DECB-81CB-C01B-8FB1-D6CB428CD7D0}"/>
                      </a:ext>
                    </a:extLst>
                  </p:cNvPr>
                  <p:cNvSpPr txBox="1"/>
                  <p:nvPr/>
                </p:nvSpPr>
                <p:spPr>
                  <a:xfrm>
                    <a:off x="9281007" y="5886294"/>
                    <a:ext cx="1377172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5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≿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≿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19F0032-6CFF-99D8-A5CD-ED7C520F27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81007" y="5886294"/>
                    <a:ext cx="137717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83" r="-3930" b="-28571"/>
                    </a:stretch>
                  </a:blipFill>
                  <a:ln w="19050"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8DB885F-0707-117F-537F-2958ED1D49D0}"/>
                  </a:ext>
                </a:extLst>
              </p:cNvPr>
              <p:cNvSpPr txBox="1"/>
              <p:nvPr/>
            </p:nvSpPr>
            <p:spPr>
              <a:xfrm>
                <a:off x="9281007" y="6460262"/>
                <a:ext cx="2752344" cy="36933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Preference Relations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ACC1FF-CA31-0DAE-C679-3C62B7FAB3E3}"/>
              </a:ext>
            </a:extLst>
          </p:cNvPr>
          <p:cNvGrpSpPr/>
          <p:nvPr/>
        </p:nvGrpSpPr>
        <p:grpSpPr>
          <a:xfrm>
            <a:off x="3680460" y="3105834"/>
            <a:ext cx="7673340" cy="3377283"/>
            <a:chOff x="3680460" y="3105834"/>
            <a:chExt cx="7673340" cy="337728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226204C-192B-A10B-D614-FB3DEB2BB4B6}"/>
                </a:ext>
              </a:extLst>
            </p:cNvPr>
            <p:cNvGrpSpPr/>
            <p:nvPr/>
          </p:nvGrpSpPr>
          <p:grpSpPr>
            <a:xfrm>
              <a:off x="3680460" y="4874230"/>
              <a:ext cx="2066741" cy="1608887"/>
              <a:chOff x="3680460" y="4874230"/>
              <a:chExt cx="2066741" cy="1608887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00A11A7-B840-DB42-991B-DA860E52F404}"/>
                  </a:ext>
                </a:extLst>
              </p:cNvPr>
              <p:cNvSpPr/>
              <p:nvPr/>
            </p:nvSpPr>
            <p:spPr>
              <a:xfrm flipV="1">
                <a:off x="4920616" y="4874230"/>
                <a:ext cx="203270" cy="916475"/>
              </a:xfrm>
              <a:custGeom>
                <a:avLst/>
                <a:gdLst>
                  <a:gd name="connsiteX0" fmla="*/ 0 w 1014984"/>
                  <a:gd name="connsiteY0" fmla="*/ 17329 h 337369"/>
                  <a:gd name="connsiteX1" fmla="*/ 420624 w 1014984"/>
                  <a:gd name="connsiteY1" fmla="*/ 17329 h 337369"/>
                  <a:gd name="connsiteX2" fmla="*/ 576072 w 1014984"/>
                  <a:gd name="connsiteY2" fmla="*/ 35617 h 337369"/>
                  <a:gd name="connsiteX3" fmla="*/ 804672 w 1014984"/>
                  <a:gd name="connsiteY3" fmla="*/ 90481 h 337369"/>
                  <a:gd name="connsiteX4" fmla="*/ 877824 w 1014984"/>
                  <a:gd name="connsiteY4" fmla="*/ 117913 h 337369"/>
                  <a:gd name="connsiteX5" fmla="*/ 941832 w 1014984"/>
                  <a:gd name="connsiteY5" fmla="*/ 172777 h 337369"/>
                  <a:gd name="connsiteX6" fmla="*/ 978408 w 1014984"/>
                  <a:gd name="connsiteY6" fmla="*/ 200209 h 337369"/>
                  <a:gd name="connsiteX7" fmla="*/ 996696 w 1014984"/>
                  <a:gd name="connsiteY7" fmla="*/ 291649 h 337369"/>
                  <a:gd name="connsiteX8" fmla="*/ 1014984 w 1014984"/>
                  <a:gd name="connsiteY8" fmla="*/ 337369 h 33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4984" h="337369">
                    <a:moveTo>
                      <a:pt x="0" y="17329"/>
                    </a:moveTo>
                    <a:cubicBezTo>
                      <a:pt x="167802" y="-10638"/>
                      <a:pt x="84751" y="-349"/>
                      <a:pt x="420624" y="17329"/>
                    </a:cubicBezTo>
                    <a:cubicBezTo>
                      <a:pt x="472725" y="20071"/>
                      <a:pt x="524487" y="27801"/>
                      <a:pt x="576072" y="35617"/>
                    </a:cubicBezTo>
                    <a:cubicBezTo>
                      <a:pt x="697973" y="54087"/>
                      <a:pt x="706089" y="55687"/>
                      <a:pt x="804672" y="90481"/>
                    </a:cubicBezTo>
                    <a:cubicBezTo>
                      <a:pt x="829229" y="99148"/>
                      <a:pt x="854116" y="107137"/>
                      <a:pt x="877824" y="117913"/>
                    </a:cubicBezTo>
                    <a:cubicBezTo>
                      <a:pt x="906928" y="131142"/>
                      <a:pt x="917370" y="151373"/>
                      <a:pt x="941832" y="172777"/>
                    </a:cubicBezTo>
                    <a:cubicBezTo>
                      <a:pt x="953301" y="182813"/>
                      <a:pt x="966216" y="191065"/>
                      <a:pt x="978408" y="200209"/>
                    </a:cubicBezTo>
                    <a:cubicBezTo>
                      <a:pt x="984504" y="230689"/>
                      <a:pt x="985152" y="262789"/>
                      <a:pt x="996696" y="291649"/>
                    </a:cubicBezTo>
                    <a:lnTo>
                      <a:pt x="1014984" y="337369"/>
                    </a:lnTo>
                  </a:path>
                </a:pathLst>
              </a:custGeom>
              <a:noFill/>
              <a:ln>
                <a:solidFill>
                  <a:srgbClr val="7030A0"/>
                </a:solidFill>
                <a:tail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5AF1B18-9EA5-C568-87F9-BB44ED981467}"/>
                  </a:ext>
                </a:extLst>
              </p:cNvPr>
              <p:cNvSpPr txBox="1"/>
              <p:nvPr/>
            </p:nvSpPr>
            <p:spPr>
              <a:xfrm>
                <a:off x="3680460" y="5898342"/>
                <a:ext cx="20667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Terminal node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(Outcome)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980FC44-8C3E-2465-9540-1317BAE9669E}"/>
                </a:ext>
              </a:extLst>
            </p:cNvPr>
            <p:cNvGrpSpPr/>
            <p:nvPr/>
          </p:nvGrpSpPr>
          <p:grpSpPr>
            <a:xfrm>
              <a:off x="9126189" y="3105834"/>
              <a:ext cx="2227611" cy="873347"/>
              <a:chOff x="5098783" y="5886294"/>
              <a:chExt cx="2227611" cy="8733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83A39066-7960-FAF5-140D-976FDF52C675}"/>
                      </a:ext>
                    </a:extLst>
                  </p:cNvPr>
                  <p:cNvSpPr txBox="1"/>
                  <p:nvPr/>
                </p:nvSpPr>
                <p:spPr>
                  <a:xfrm>
                    <a:off x="5104299" y="5886294"/>
                    <a:ext cx="170392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5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𝑔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</m:d>
                        </m:oMath>
                      </m:oMathPara>
                    </a14:m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305C341-CCA9-F26D-5CBE-46AABAF5A2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299" y="5886294"/>
                    <a:ext cx="170392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120" b="-28571"/>
                    </a:stretch>
                  </a:blipFill>
                  <a:ln w="19050"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79C02B-BE24-7FC4-60F1-5419896073F0}"/>
                  </a:ext>
                </a:extLst>
              </p:cNvPr>
              <p:cNvSpPr txBox="1"/>
              <p:nvPr/>
            </p:nvSpPr>
            <p:spPr>
              <a:xfrm>
                <a:off x="5098783" y="6390309"/>
                <a:ext cx="2227611" cy="36933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Set of Outcomes</a:t>
                </a:r>
              </a:p>
            </p:txBody>
          </p:sp>
        </p:grp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60A6B0FF-C940-E4F9-976E-A56D9CB2BD1C}"/>
              </a:ext>
            </a:extLst>
          </p:cNvPr>
          <p:cNvSpPr>
            <a:spLocks/>
          </p:cNvSpPr>
          <p:nvPr/>
        </p:nvSpPr>
        <p:spPr>
          <a:xfrm>
            <a:off x="5163537" y="1835074"/>
            <a:ext cx="548640" cy="548640"/>
          </a:xfrm>
          <a:prstGeom prst="ellipse">
            <a:avLst/>
          </a:prstGeom>
          <a:solidFill>
            <a:schemeClr val="accent3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5D06B5-BC76-DA28-3807-21AAD87BB32A}"/>
              </a:ext>
            </a:extLst>
          </p:cNvPr>
          <p:cNvGrpSpPr/>
          <p:nvPr/>
        </p:nvGrpSpPr>
        <p:grpSpPr>
          <a:xfrm>
            <a:off x="475488" y="5559552"/>
            <a:ext cx="1984248" cy="677344"/>
            <a:chOff x="475488" y="5559552"/>
            <a:chExt cx="1984248" cy="677344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09A10F0F-37E4-8358-1164-1AB18E671FBF}"/>
                </a:ext>
              </a:extLst>
            </p:cNvPr>
            <p:cNvSpPr/>
            <p:nvPr/>
          </p:nvSpPr>
          <p:spPr>
            <a:xfrm>
              <a:off x="475488" y="5559552"/>
              <a:ext cx="1984248" cy="29932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F3D7D5-6727-359F-08E4-56BC312FF127}"/>
                </a:ext>
              </a:extLst>
            </p:cNvPr>
            <p:cNvSpPr txBox="1"/>
            <p:nvPr/>
          </p:nvSpPr>
          <p:spPr>
            <a:xfrm>
              <a:off x="475488" y="5898342"/>
              <a:ext cx="19842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Left to right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CD877-9BB6-111A-87BC-BD1A867D704E}"/>
              </a:ext>
            </a:extLst>
          </p:cNvPr>
          <p:cNvSpPr txBox="1"/>
          <p:nvPr/>
        </p:nvSpPr>
        <p:spPr>
          <a:xfrm>
            <a:off x="5123886" y="450146"/>
            <a:ext cx="869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Nodes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AB43E1-2148-CE12-14A3-898F6256C874}"/>
              </a:ext>
            </a:extLst>
          </p:cNvPr>
          <p:cNvSpPr txBox="1"/>
          <p:nvPr/>
        </p:nvSpPr>
        <p:spPr>
          <a:xfrm>
            <a:off x="5155888" y="896568"/>
            <a:ext cx="1246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50CF68-9A1D-289F-EB14-CCD899E22A6D}"/>
              </a:ext>
            </a:extLst>
          </p:cNvPr>
          <p:cNvSpPr txBox="1"/>
          <p:nvPr/>
        </p:nvSpPr>
        <p:spPr>
          <a:xfrm>
            <a:off x="2327731" y="2627104"/>
            <a:ext cx="941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Root node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0F1C7F-32FA-C824-1D32-314E4B5BB2A0}"/>
              </a:ext>
            </a:extLst>
          </p:cNvPr>
          <p:cNvGrpSpPr/>
          <p:nvPr/>
        </p:nvGrpSpPr>
        <p:grpSpPr>
          <a:xfrm>
            <a:off x="4238235" y="2762084"/>
            <a:ext cx="1820658" cy="1407089"/>
            <a:chOff x="4238235" y="2762084"/>
            <a:chExt cx="1820658" cy="140708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94B292-0441-265B-8B39-DA62EB648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1633" y="2770632"/>
              <a:ext cx="937260" cy="6483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DBE934B-BD99-C478-6DDB-06E93DBFC67C}"/>
                </a:ext>
              </a:extLst>
            </p:cNvPr>
            <p:cNvCxnSpPr>
              <a:cxnSpLocks/>
            </p:cNvCxnSpPr>
            <p:nvPr/>
          </p:nvCxnSpPr>
          <p:spPr>
            <a:xfrm>
              <a:off x="5082524" y="3437222"/>
              <a:ext cx="935708" cy="73195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D8FFF7A-257B-C9D8-98A2-BF68CF807726}"/>
                    </a:ext>
                  </a:extLst>
                </p:cNvPr>
                <p:cNvSpPr txBox="1"/>
                <p:nvPr/>
              </p:nvSpPr>
              <p:spPr>
                <a:xfrm>
                  <a:off x="5394169" y="2762084"/>
                  <a:ext cx="1746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C60F0BD-96C2-9388-4B53-36C0B1DEB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169" y="2762084"/>
                  <a:ext cx="17466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4483" r="-27586" b="-65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57AED5C-2608-070F-E32E-48D594E09D77}"/>
                    </a:ext>
                  </a:extLst>
                </p:cNvPr>
                <p:cNvSpPr txBox="1"/>
                <p:nvPr/>
              </p:nvSpPr>
              <p:spPr>
                <a:xfrm>
                  <a:off x="5662901" y="3623220"/>
                  <a:ext cx="2492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2986B2C-1E52-B07C-4AF6-7D8696B52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901" y="3623220"/>
                  <a:ext cx="24929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4390" r="-19512" b="-65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F23369-8937-ED08-8FFB-E62BB23230FB}"/>
                </a:ext>
              </a:extLst>
            </p:cNvPr>
            <p:cNvSpPr txBox="1"/>
            <p:nvPr/>
          </p:nvSpPr>
          <p:spPr>
            <a:xfrm>
              <a:off x="4238235" y="2778854"/>
              <a:ext cx="11559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Decision node</a:t>
              </a: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58D730EA-AB83-699E-D035-A389BFA10A4E}"/>
              </a:ext>
            </a:extLst>
          </p:cNvPr>
          <p:cNvSpPr>
            <a:spLocks/>
          </p:cNvSpPr>
          <p:nvPr/>
        </p:nvSpPr>
        <p:spPr>
          <a:xfrm>
            <a:off x="3886200" y="2300606"/>
            <a:ext cx="548640" cy="548640"/>
          </a:xfrm>
          <a:prstGeom prst="ellipse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" grpId="0"/>
      <p:bldP spid="15" grpId="0"/>
      <p:bldP spid="16" grpId="0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51DF5-FB5F-89DA-328E-3DF6CB002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C6F5B-A4E2-FDF7-791C-852972495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09" cy="3566160"/>
          </a:xfrm>
        </p:spPr>
        <p:txBody>
          <a:bodyPr anchor="b">
            <a:normAutofit/>
          </a:bodyPr>
          <a:lstStyle/>
          <a:p>
            <a:pPr algn="l"/>
            <a:r>
              <a:rPr lang="en-IN" sz="1800" dirty="0">
                <a:solidFill>
                  <a:srgbClr val="7030A0"/>
                </a:solidFill>
              </a:rPr>
              <a:t>MODULE 5</a:t>
            </a:r>
            <a:br>
              <a:rPr lang="en-IN" sz="1800" dirty="0">
                <a:solidFill>
                  <a:srgbClr val="7030A0"/>
                </a:solidFill>
              </a:rPr>
            </a:br>
            <a:r>
              <a:rPr lang="en-IN" sz="5400" dirty="0"/>
              <a:t>A </a:t>
            </a:r>
            <a:r>
              <a:rPr lang="en-IN" sz="5400" dirty="0">
                <a:solidFill>
                  <a:srgbClr val="C00000"/>
                </a:solidFill>
              </a:rPr>
              <a:t>Rational</a:t>
            </a:r>
            <a:r>
              <a:rPr lang="en-IN" sz="5400" dirty="0"/>
              <a:t> Player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19937-7834-3C0E-85C3-3AE400AA1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An Important Assumption…</a:t>
            </a:r>
          </a:p>
        </p:txBody>
      </p:sp>
      <p:pic>
        <p:nvPicPr>
          <p:cNvPr id="95" name="Picture 94" descr="Red toy person in front of two lines of white figures">
            <a:extLst>
              <a:ext uri="{FF2B5EF4-FFF2-40B4-BE49-F238E27FC236}">
                <a16:creationId xmlns:a16="http://schemas.microsoft.com/office/drawing/2014/main" id="{CB5E65A8-1714-4913-289E-7236D329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602" r="2574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AD735-A592-D607-B09C-1DF4EEE120D6}"/>
              </a:ext>
            </a:extLst>
          </p:cNvPr>
          <p:cNvSpPr txBox="1"/>
          <p:nvPr/>
        </p:nvSpPr>
        <p:spPr>
          <a:xfrm>
            <a:off x="5412862" y="5422392"/>
            <a:ext cx="3994030" cy="400110"/>
          </a:xfrm>
          <a:custGeom>
            <a:avLst/>
            <a:gdLst>
              <a:gd name="connsiteX0" fmla="*/ 0 w 3994030"/>
              <a:gd name="connsiteY0" fmla="*/ 0 h 369332"/>
              <a:gd name="connsiteX1" fmla="*/ 530635 w 3994030"/>
              <a:gd name="connsiteY1" fmla="*/ 0 h 369332"/>
              <a:gd name="connsiteX2" fmla="*/ 981390 w 3994030"/>
              <a:gd name="connsiteY2" fmla="*/ 0 h 369332"/>
              <a:gd name="connsiteX3" fmla="*/ 1472085 w 3994030"/>
              <a:gd name="connsiteY3" fmla="*/ 0 h 369332"/>
              <a:gd name="connsiteX4" fmla="*/ 2082601 w 3994030"/>
              <a:gd name="connsiteY4" fmla="*/ 0 h 369332"/>
              <a:gd name="connsiteX5" fmla="*/ 2613237 w 3994030"/>
              <a:gd name="connsiteY5" fmla="*/ 0 h 369332"/>
              <a:gd name="connsiteX6" fmla="*/ 3103932 w 3994030"/>
              <a:gd name="connsiteY6" fmla="*/ 0 h 369332"/>
              <a:gd name="connsiteX7" fmla="*/ 3994030 w 3994030"/>
              <a:gd name="connsiteY7" fmla="*/ 0 h 369332"/>
              <a:gd name="connsiteX8" fmla="*/ 3994030 w 3994030"/>
              <a:gd name="connsiteY8" fmla="*/ 369332 h 369332"/>
              <a:gd name="connsiteX9" fmla="*/ 3423454 w 3994030"/>
              <a:gd name="connsiteY9" fmla="*/ 369332 h 369332"/>
              <a:gd name="connsiteX10" fmla="*/ 2932759 w 3994030"/>
              <a:gd name="connsiteY10" fmla="*/ 369332 h 369332"/>
              <a:gd name="connsiteX11" fmla="*/ 2282303 w 3994030"/>
              <a:gd name="connsiteY11" fmla="*/ 369332 h 369332"/>
              <a:gd name="connsiteX12" fmla="*/ 1751667 w 3994030"/>
              <a:gd name="connsiteY12" fmla="*/ 369332 h 369332"/>
              <a:gd name="connsiteX13" fmla="*/ 1300913 w 3994030"/>
              <a:gd name="connsiteY13" fmla="*/ 369332 h 369332"/>
              <a:gd name="connsiteX14" fmla="*/ 690397 w 3994030"/>
              <a:gd name="connsiteY14" fmla="*/ 369332 h 369332"/>
              <a:gd name="connsiteX15" fmla="*/ 0 w 3994030"/>
              <a:gd name="connsiteY15" fmla="*/ 369332 h 369332"/>
              <a:gd name="connsiteX16" fmla="*/ 0 w 3994030"/>
              <a:gd name="connsiteY1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94030" h="369332" fill="none" extrusionOk="0">
                <a:moveTo>
                  <a:pt x="0" y="0"/>
                </a:moveTo>
                <a:cubicBezTo>
                  <a:pt x="106563" y="-50581"/>
                  <a:pt x="404772" y="59011"/>
                  <a:pt x="530635" y="0"/>
                </a:cubicBezTo>
                <a:cubicBezTo>
                  <a:pt x="656498" y="-59011"/>
                  <a:pt x="785776" y="29970"/>
                  <a:pt x="981390" y="0"/>
                </a:cubicBezTo>
                <a:cubicBezTo>
                  <a:pt x="1177005" y="-29970"/>
                  <a:pt x="1292125" y="23151"/>
                  <a:pt x="1472085" y="0"/>
                </a:cubicBezTo>
                <a:cubicBezTo>
                  <a:pt x="1652046" y="-23151"/>
                  <a:pt x="1868052" y="51567"/>
                  <a:pt x="2082601" y="0"/>
                </a:cubicBezTo>
                <a:cubicBezTo>
                  <a:pt x="2297150" y="-51567"/>
                  <a:pt x="2390739" y="24559"/>
                  <a:pt x="2613237" y="0"/>
                </a:cubicBezTo>
                <a:cubicBezTo>
                  <a:pt x="2835735" y="-24559"/>
                  <a:pt x="2862498" y="45206"/>
                  <a:pt x="3103932" y="0"/>
                </a:cubicBezTo>
                <a:cubicBezTo>
                  <a:pt x="3345367" y="-45206"/>
                  <a:pt x="3723138" y="10798"/>
                  <a:pt x="3994030" y="0"/>
                </a:cubicBezTo>
                <a:cubicBezTo>
                  <a:pt x="4003488" y="157059"/>
                  <a:pt x="3980970" y="189560"/>
                  <a:pt x="3994030" y="369332"/>
                </a:cubicBezTo>
                <a:cubicBezTo>
                  <a:pt x="3845379" y="388768"/>
                  <a:pt x="3544592" y="356415"/>
                  <a:pt x="3423454" y="369332"/>
                </a:cubicBezTo>
                <a:cubicBezTo>
                  <a:pt x="3302316" y="382249"/>
                  <a:pt x="3126992" y="314839"/>
                  <a:pt x="2932759" y="369332"/>
                </a:cubicBezTo>
                <a:cubicBezTo>
                  <a:pt x="2738527" y="423825"/>
                  <a:pt x="2460176" y="321457"/>
                  <a:pt x="2282303" y="369332"/>
                </a:cubicBezTo>
                <a:cubicBezTo>
                  <a:pt x="2104430" y="417207"/>
                  <a:pt x="1934798" y="353295"/>
                  <a:pt x="1751667" y="369332"/>
                </a:cubicBezTo>
                <a:cubicBezTo>
                  <a:pt x="1568536" y="385369"/>
                  <a:pt x="1498047" y="363966"/>
                  <a:pt x="1300913" y="369332"/>
                </a:cubicBezTo>
                <a:cubicBezTo>
                  <a:pt x="1103779" y="374698"/>
                  <a:pt x="843140" y="306603"/>
                  <a:pt x="690397" y="369332"/>
                </a:cubicBezTo>
                <a:cubicBezTo>
                  <a:pt x="537654" y="432061"/>
                  <a:pt x="143215" y="344339"/>
                  <a:pt x="0" y="369332"/>
                </a:cubicBezTo>
                <a:cubicBezTo>
                  <a:pt x="-4874" y="252959"/>
                  <a:pt x="30731" y="108862"/>
                  <a:pt x="0" y="0"/>
                </a:cubicBezTo>
                <a:close/>
              </a:path>
              <a:path w="3994030" h="369332" stroke="0" extrusionOk="0">
                <a:moveTo>
                  <a:pt x="0" y="0"/>
                </a:moveTo>
                <a:cubicBezTo>
                  <a:pt x="111795" y="-10558"/>
                  <a:pt x="270541" y="50575"/>
                  <a:pt x="530635" y="0"/>
                </a:cubicBezTo>
                <a:cubicBezTo>
                  <a:pt x="790730" y="-50575"/>
                  <a:pt x="784631" y="47564"/>
                  <a:pt x="981390" y="0"/>
                </a:cubicBezTo>
                <a:cubicBezTo>
                  <a:pt x="1178150" y="-47564"/>
                  <a:pt x="1358762" y="43210"/>
                  <a:pt x="1631847" y="0"/>
                </a:cubicBezTo>
                <a:cubicBezTo>
                  <a:pt x="1904932" y="-43210"/>
                  <a:pt x="1991219" y="55888"/>
                  <a:pt x="2162482" y="0"/>
                </a:cubicBezTo>
                <a:cubicBezTo>
                  <a:pt x="2333746" y="-55888"/>
                  <a:pt x="2432656" y="13549"/>
                  <a:pt x="2693117" y="0"/>
                </a:cubicBezTo>
                <a:cubicBezTo>
                  <a:pt x="2953579" y="-13549"/>
                  <a:pt x="3145429" y="30362"/>
                  <a:pt x="3343574" y="0"/>
                </a:cubicBezTo>
                <a:cubicBezTo>
                  <a:pt x="3541719" y="-30362"/>
                  <a:pt x="3708920" y="46949"/>
                  <a:pt x="3994030" y="0"/>
                </a:cubicBezTo>
                <a:cubicBezTo>
                  <a:pt x="4033104" y="170087"/>
                  <a:pt x="3949976" y="228284"/>
                  <a:pt x="3994030" y="369332"/>
                </a:cubicBezTo>
                <a:cubicBezTo>
                  <a:pt x="3850650" y="426253"/>
                  <a:pt x="3616878" y="366553"/>
                  <a:pt x="3503335" y="369332"/>
                </a:cubicBezTo>
                <a:cubicBezTo>
                  <a:pt x="3389792" y="372111"/>
                  <a:pt x="3201275" y="349922"/>
                  <a:pt x="2932759" y="369332"/>
                </a:cubicBezTo>
                <a:cubicBezTo>
                  <a:pt x="2664243" y="388742"/>
                  <a:pt x="2641840" y="315720"/>
                  <a:pt x="2362183" y="369332"/>
                </a:cubicBezTo>
                <a:cubicBezTo>
                  <a:pt x="2082526" y="422944"/>
                  <a:pt x="2090737" y="328284"/>
                  <a:pt x="1831548" y="369332"/>
                </a:cubicBezTo>
                <a:cubicBezTo>
                  <a:pt x="1572359" y="410380"/>
                  <a:pt x="1447412" y="355747"/>
                  <a:pt x="1181092" y="369332"/>
                </a:cubicBezTo>
                <a:cubicBezTo>
                  <a:pt x="914772" y="382917"/>
                  <a:pt x="768507" y="298508"/>
                  <a:pt x="530635" y="369332"/>
                </a:cubicBezTo>
                <a:cubicBezTo>
                  <a:pt x="292763" y="440156"/>
                  <a:pt x="115514" y="368621"/>
                  <a:pt x="0" y="369332"/>
                </a:cubicBezTo>
                <a:cubicBezTo>
                  <a:pt x="-38655" y="245768"/>
                  <a:pt x="11552" y="91692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Modeling the decision-maker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807B2F-E1CE-9018-2DED-A1F90549814D}"/>
              </a:ext>
            </a:extLst>
          </p:cNvPr>
          <p:cNvGrpSpPr/>
          <p:nvPr/>
        </p:nvGrpSpPr>
        <p:grpSpPr>
          <a:xfrm>
            <a:off x="5248597" y="5847962"/>
            <a:ext cx="1872841" cy="720996"/>
            <a:chOff x="5412861" y="5801556"/>
            <a:chExt cx="1872841" cy="720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FE4019-DFBF-4EA0-3614-48D409BAFD5B}"/>
                </a:ext>
              </a:extLst>
            </p:cNvPr>
            <p:cNvSpPr txBox="1"/>
            <p:nvPr/>
          </p:nvSpPr>
          <p:spPr>
            <a:xfrm>
              <a:off x="5412861" y="6153220"/>
              <a:ext cx="1872841" cy="369332"/>
            </a:xfrm>
            <a:custGeom>
              <a:avLst/>
              <a:gdLst>
                <a:gd name="connsiteX0" fmla="*/ 0 w 3994030"/>
                <a:gd name="connsiteY0" fmla="*/ 0 h 369332"/>
                <a:gd name="connsiteX1" fmla="*/ 530635 w 3994030"/>
                <a:gd name="connsiteY1" fmla="*/ 0 h 369332"/>
                <a:gd name="connsiteX2" fmla="*/ 981390 w 3994030"/>
                <a:gd name="connsiteY2" fmla="*/ 0 h 369332"/>
                <a:gd name="connsiteX3" fmla="*/ 1472085 w 3994030"/>
                <a:gd name="connsiteY3" fmla="*/ 0 h 369332"/>
                <a:gd name="connsiteX4" fmla="*/ 2082601 w 3994030"/>
                <a:gd name="connsiteY4" fmla="*/ 0 h 369332"/>
                <a:gd name="connsiteX5" fmla="*/ 2613237 w 3994030"/>
                <a:gd name="connsiteY5" fmla="*/ 0 h 369332"/>
                <a:gd name="connsiteX6" fmla="*/ 3103932 w 3994030"/>
                <a:gd name="connsiteY6" fmla="*/ 0 h 369332"/>
                <a:gd name="connsiteX7" fmla="*/ 3994030 w 3994030"/>
                <a:gd name="connsiteY7" fmla="*/ 0 h 369332"/>
                <a:gd name="connsiteX8" fmla="*/ 3994030 w 3994030"/>
                <a:gd name="connsiteY8" fmla="*/ 369332 h 369332"/>
                <a:gd name="connsiteX9" fmla="*/ 3423454 w 3994030"/>
                <a:gd name="connsiteY9" fmla="*/ 369332 h 369332"/>
                <a:gd name="connsiteX10" fmla="*/ 2932759 w 3994030"/>
                <a:gd name="connsiteY10" fmla="*/ 369332 h 369332"/>
                <a:gd name="connsiteX11" fmla="*/ 2282303 w 3994030"/>
                <a:gd name="connsiteY11" fmla="*/ 369332 h 369332"/>
                <a:gd name="connsiteX12" fmla="*/ 1751667 w 3994030"/>
                <a:gd name="connsiteY12" fmla="*/ 369332 h 369332"/>
                <a:gd name="connsiteX13" fmla="*/ 1300913 w 3994030"/>
                <a:gd name="connsiteY13" fmla="*/ 369332 h 369332"/>
                <a:gd name="connsiteX14" fmla="*/ 690397 w 3994030"/>
                <a:gd name="connsiteY14" fmla="*/ 369332 h 369332"/>
                <a:gd name="connsiteX15" fmla="*/ 0 w 3994030"/>
                <a:gd name="connsiteY15" fmla="*/ 369332 h 369332"/>
                <a:gd name="connsiteX16" fmla="*/ 0 w 3994030"/>
                <a:gd name="connsiteY16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4030" h="369332" fill="none" extrusionOk="0">
                  <a:moveTo>
                    <a:pt x="0" y="0"/>
                  </a:moveTo>
                  <a:cubicBezTo>
                    <a:pt x="106563" y="-50581"/>
                    <a:pt x="404772" y="59011"/>
                    <a:pt x="530635" y="0"/>
                  </a:cubicBezTo>
                  <a:cubicBezTo>
                    <a:pt x="656498" y="-59011"/>
                    <a:pt x="785776" y="29970"/>
                    <a:pt x="981390" y="0"/>
                  </a:cubicBezTo>
                  <a:cubicBezTo>
                    <a:pt x="1177005" y="-29970"/>
                    <a:pt x="1292125" y="23151"/>
                    <a:pt x="1472085" y="0"/>
                  </a:cubicBezTo>
                  <a:cubicBezTo>
                    <a:pt x="1652046" y="-23151"/>
                    <a:pt x="1868052" y="51567"/>
                    <a:pt x="2082601" y="0"/>
                  </a:cubicBezTo>
                  <a:cubicBezTo>
                    <a:pt x="2297150" y="-51567"/>
                    <a:pt x="2390739" y="24559"/>
                    <a:pt x="2613237" y="0"/>
                  </a:cubicBezTo>
                  <a:cubicBezTo>
                    <a:pt x="2835735" y="-24559"/>
                    <a:pt x="2862498" y="45206"/>
                    <a:pt x="3103932" y="0"/>
                  </a:cubicBezTo>
                  <a:cubicBezTo>
                    <a:pt x="3345367" y="-45206"/>
                    <a:pt x="3723138" y="10798"/>
                    <a:pt x="3994030" y="0"/>
                  </a:cubicBezTo>
                  <a:cubicBezTo>
                    <a:pt x="4003488" y="157059"/>
                    <a:pt x="3980970" y="189560"/>
                    <a:pt x="3994030" y="369332"/>
                  </a:cubicBezTo>
                  <a:cubicBezTo>
                    <a:pt x="3845379" y="388768"/>
                    <a:pt x="3544592" y="356415"/>
                    <a:pt x="3423454" y="369332"/>
                  </a:cubicBezTo>
                  <a:cubicBezTo>
                    <a:pt x="3302316" y="382249"/>
                    <a:pt x="3126992" y="314839"/>
                    <a:pt x="2932759" y="369332"/>
                  </a:cubicBezTo>
                  <a:cubicBezTo>
                    <a:pt x="2738527" y="423825"/>
                    <a:pt x="2460176" y="321457"/>
                    <a:pt x="2282303" y="369332"/>
                  </a:cubicBezTo>
                  <a:cubicBezTo>
                    <a:pt x="2104430" y="417207"/>
                    <a:pt x="1934798" y="353295"/>
                    <a:pt x="1751667" y="369332"/>
                  </a:cubicBezTo>
                  <a:cubicBezTo>
                    <a:pt x="1568536" y="385369"/>
                    <a:pt x="1498047" y="363966"/>
                    <a:pt x="1300913" y="369332"/>
                  </a:cubicBezTo>
                  <a:cubicBezTo>
                    <a:pt x="1103779" y="374698"/>
                    <a:pt x="843140" y="306603"/>
                    <a:pt x="690397" y="369332"/>
                  </a:cubicBezTo>
                  <a:cubicBezTo>
                    <a:pt x="537654" y="432061"/>
                    <a:pt x="143215" y="344339"/>
                    <a:pt x="0" y="369332"/>
                  </a:cubicBezTo>
                  <a:cubicBezTo>
                    <a:pt x="-4874" y="252959"/>
                    <a:pt x="30731" y="108862"/>
                    <a:pt x="0" y="0"/>
                  </a:cubicBezTo>
                  <a:close/>
                </a:path>
                <a:path w="3994030" h="369332" stroke="0" extrusionOk="0">
                  <a:moveTo>
                    <a:pt x="0" y="0"/>
                  </a:moveTo>
                  <a:cubicBezTo>
                    <a:pt x="111795" y="-10558"/>
                    <a:pt x="270541" y="50575"/>
                    <a:pt x="530635" y="0"/>
                  </a:cubicBezTo>
                  <a:cubicBezTo>
                    <a:pt x="790730" y="-50575"/>
                    <a:pt x="784631" y="47564"/>
                    <a:pt x="981390" y="0"/>
                  </a:cubicBezTo>
                  <a:cubicBezTo>
                    <a:pt x="1178150" y="-47564"/>
                    <a:pt x="1358762" y="43210"/>
                    <a:pt x="1631847" y="0"/>
                  </a:cubicBezTo>
                  <a:cubicBezTo>
                    <a:pt x="1904932" y="-43210"/>
                    <a:pt x="1991219" y="55888"/>
                    <a:pt x="2162482" y="0"/>
                  </a:cubicBezTo>
                  <a:cubicBezTo>
                    <a:pt x="2333746" y="-55888"/>
                    <a:pt x="2432656" y="13549"/>
                    <a:pt x="2693117" y="0"/>
                  </a:cubicBezTo>
                  <a:cubicBezTo>
                    <a:pt x="2953579" y="-13549"/>
                    <a:pt x="3145429" y="30362"/>
                    <a:pt x="3343574" y="0"/>
                  </a:cubicBezTo>
                  <a:cubicBezTo>
                    <a:pt x="3541719" y="-30362"/>
                    <a:pt x="3708920" y="46949"/>
                    <a:pt x="3994030" y="0"/>
                  </a:cubicBezTo>
                  <a:cubicBezTo>
                    <a:pt x="4033104" y="170087"/>
                    <a:pt x="3949976" y="228284"/>
                    <a:pt x="3994030" y="369332"/>
                  </a:cubicBezTo>
                  <a:cubicBezTo>
                    <a:pt x="3850650" y="426253"/>
                    <a:pt x="3616878" y="366553"/>
                    <a:pt x="3503335" y="369332"/>
                  </a:cubicBezTo>
                  <a:cubicBezTo>
                    <a:pt x="3389792" y="372111"/>
                    <a:pt x="3201275" y="349922"/>
                    <a:pt x="2932759" y="369332"/>
                  </a:cubicBezTo>
                  <a:cubicBezTo>
                    <a:pt x="2664243" y="388742"/>
                    <a:pt x="2641840" y="315720"/>
                    <a:pt x="2362183" y="369332"/>
                  </a:cubicBezTo>
                  <a:cubicBezTo>
                    <a:pt x="2082526" y="422944"/>
                    <a:pt x="2090737" y="328284"/>
                    <a:pt x="1831548" y="369332"/>
                  </a:cubicBezTo>
                  <a:cubicBezTo>
                    <a:pt x="1572359" y="410380"/>
                    <a:pt x="1447412" y="355747"/>
                    <a:pt x="1181092" y="369332"/>
                  </a:cubicBezTo>
                  <a:cubicBezTo>
                    <a:pt x="914772" y="382917"/>
                    <a:pt x="768507" y="298508"/>
                    <a:pt x="530635" y="369332"/>
                  </a:cubicBezTo>
                  <a:cubicBezTo>
                    <a:pt x="292763" y="440156"/>
                    <a:pt x="115514" y="368621"/>
                    <a:pt x="0" y="369332"/>
                  </a:cubicBezTo>
                  <a:cubicBezTo>
                    <a:pt x="-38655" y="245768"/>
                    <a:pt x="11552" y="91692"/>
                    <a:pt x="0" y="0"/>
                  </a:cubicBezTo>
                  <a:close/>
                </a:path>
              </a:pathLst>
            </a:cu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Assumptions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197AA09-1823-FE65-2049-CE09107622CD}"/>
                </a:ext>
              </a:extLst>
            </p:cNvPr>
            <p:cNvCxnSpPr>
              <a:cxnSpLocks/>
              <a:endCxn id="5" idx="4"/>
            </p:cNvCxnSpPr>
            <p:nvPr/>
          </p:nvCxnSpPr>
          <p:spPr>
            <a:xfrm>
              <a:off x="6351639" y="5801556"/>
              <a:ext cx="37775" cy="3516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C908E-6FEB-1E08-9CD0-C35DDE044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8F9F2-3904-1BF4-857B-CD9E44BD0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Homo economicus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6CCE2-1B55-9EAB-77E6-EAF4CE3F8CB0}"/>
              </a:ext>
            </a:extLst>
          </p:cNvPr>
          <p:cNvSpPr txBox="1"/>
          <p:nvPr/>
        </p:nvSpPr>
        <p:spPr>
          <a:xfrm>
            <a:off x="1213224" y="4624113"/>
            <a:ext cx="277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…the ‘economic man’</a:t>
            </a:r>
          </a:p>
        </p:txBody>
      </p:sp>
      <p:pic>
        <p:nvPicPr>
          <p:cNvPr id="6" name="Picture 5" descr="A head with gears in it&#10;&#10;Description automatically generated">
            <a:extLst>
              <a:ext uri="{FF2B5EF4-FFF2-40B4-BE49-F238E27FC236}">
                <a16:creationId xmlns:a16="http://schemas.microsoft.com/office/drawing/2014/main" id="{C2DD1375-5D73-4422-713C-883F0E53B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4" y="71776"/>
            <a:ext cx="2687782" cy="2687782"/>
          </a:xfrm>
          <a:prstGeom prst="rect">
            <a:avLst/>
          </a:prstGeom>
        </p:spPr>
      </p:pic>
      <p:pic>
        <p:nvPicPr>
          <p:cNvPr id="4" name="Picture 3" descr="A key with a hole in the middle&#10;&#10;Description automatically generated">
            <a:extLst>
              <a:ext uri="{FF2B5EF4-FFF2-40B4-BE49-F238E27FC236}">
                <a16:creationId xmlns:a16="http://schemas.microsoft.com/office/drawing/2014/main" id="{FF823AE5-DD4C-E8DA-A35B-192A7B772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22881" r="7303" b="22399"/>
          <a:stretch/>
        </p:blipFill>
        <p:spPr>
          <a:xfrm rot="723852">
            <a:off x="10599991" y="357302"/>
            <a:ext cx="1474067" cy="709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6765E4-E411-C767-9A12-3F4CCEF8BBD1}"/>
              </a:ext>
            </a:extLst>
          </p:cNvPr>
          <p:cNvSpPr txBox="1"/>
          <p:nvPr/>
        </p:nvSpPr>
        <p:spPr>
          <a:xfrm>
            <a:off x="4541648" y="2200178"/>
            <a:ext cx="679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Theory of Rational Choice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(Rational Choice Paradigm)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6C834-43F1-F623-4684-B8D39A7B3A56}"/>
              </a:ext>
            </a:extLst>
          </p:cNvPr>
          <p:cNvSpPr txBox="1"/>
          <p:nvPr/>
        </p:nvSpPr>
        <p:spPr>
          <a:xfrm>
            <a:off x="4541648" y="2757910"/>
            <a:ext cx="679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for decision-makers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Applies to individuals, corporations, committees, nation-states,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FDD85-9298-9034-21D5-501075F28420}"/>
              </a:ext>
            </a:extLst>
          </p:cNvPr>
          <p:cNvSpPr txBox="1"/>
          <p:nvPr/>
        </p:nvSpPr>
        <p:spPr>
          <a:xfrm>
            <a:off x="4541648" y="3527887"/>
            <a:ext cx="679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Rationality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The decision-maker chooses actions that maximize his well-being based on his payoff function.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34883-4E49-26C1-95A9-6C64BD3B234A}"/>
              </a:ext>
            </a:extLst>
          </p:cNvPr>
          <p:cNvSpPr txBox="1"/>
          <p:nvPr/>
        </p:nvSpPr>
        <p:spPr>
          <a:xfrm>
            <a:off x="5784996" y="4297864"/>
            <a:ext cx="589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any situation, chooses an action that’s at least as good as every other available action based on preferences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E4B11-18A2-0BDD-6458-282D9D6DEFF5}"/>
              </a:ext>
            </a:extLst>
          </p:cNvPr>
          <p:cNvSpPr txBox="1"/>
          <p:nvPr/>
        </p:nvSpPr>
        <p:spPr>
          <a:xfrm>
            <a:off x="3580299" y="306868"/>
            <a:ext cx="150325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All-knowing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D811AF-BB6C-826A-5D6F-CF2563A51667}"/>
              </a:ext>
            </a:extLst>
          </p:cNvPr>
          <p:cNvSpPr txBox="1"/>
          <p:nvPr/>
        </p:nvSpPr>
        <p:spPr>
          <a:xfrm>
            <a:off x="3580301" y="799846"/>
            <a:ext cx="15032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Selfish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83278-46D7-C770-8076-7929039A5536}"/>
              </a:ext>
            </a:extLst>
          </p:cNvPr>
          <p:cNvGrpSpPr/>
          <p:nvPr/>
        </p:nvGrpSpPr>
        <p:grpSpPr>
          <a:xfrm>
            <a:off x="8411645" y="133485"/>
            <a:ext cx="1943858" cy="1619881"/>
            <a:chOff x="3475923" y="4902099"/>
            <a:chExt cx="1943858" cy="1619881"/>
          </a:xfrm>
        </p:grpSpPr>
        <p:pic>
          <p:nvPicPr>
            <p:cNvPr id="19" name="Picture 18" descr="A red stamp with stars&#10;&#10;Description automatically generated">
              <a:extLst>
                <a:ext uri="{FF2B5EF4-FFF2-40B4-BE49-F238E27FC236}">
                  <a16:creationId xmlns:a16="http://schemas.microsoft.com/office/drawing/2014/main" id="{2CA7811E-AF59-6447-F3E6-C005524D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923" y="4902099"/>
              <a:ext cx="1943858" cy="161988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6DB515-4409-F0CE-E461-2183AD9D4173}"/>
                </a:ext>
              </a:extLst>
            </p:cNvPr>
            <p:cNvSpPr txBox="1"/>
            <p:nvPr/>
          </p:nvSpPr>
          <p:spPr>
            <a:xfrm>
              <a:off x="3475923" y="5559726"/>
              <a:ext cx="194385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+mn-cs"/>
                </a:rPr>
                <a:t>PREDICTABLE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2203451-8705-E45E-8E3C-AACDB7D65E34}"/>
              </a:ext>
            </a:extLst>
          </p:cNvPr>
          <p:cNvSpPr txBox="1"/>
          <p:nvPr/>
        </p:nvSpPr>
        <p:spPr>
          <a:xfrm>
            <a:off x="1213224" y="5088779"/>
            <a:ext cx="277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…the ‘ideal’ human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FF5CDC-378F-358A-6657-955209EB7D00}"/>
              </a:ext>
            </a:extLst>
          </p:cNvPr>
          <p:cNvSpPr txBox="1"/>
          <p:nvPr/>
        </p:nvSpPr>
        <p:spPr>
          <a:xfrm>
            <a:off x="1213224" y="6043555"/>
            <a:ext cx="39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…the ultimate decision-maker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140CFE-9F4A-0EA1-BCA8-BFB2EC98DF93}"/>
              </a:ext>
            </a:extLst>
          </p:cNvPr>
          <p:cNvGrpSpPr/>
          <p:nvPr/>
        </p:nvGrpSpPr>
        <p:grpSpPr>
          <a:xfrm>
            <a:off x="5083550" y="119004"/>
            <a:ext cx="1510712" cy="865508"/>
            <a:chOff x="5083550" y="119004"/>
            <a:chExt cx="1510712" cy="86550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7C2EE4-6F56-9F8E-35B6-A90FE6B6B206}"/>
                </a:ext>
              </a:extLst>
            </p:cNvPr>
            <p:cNvSpPr txBox="1"/>
            <p:nvPr/>
          </p:nvSpPr>
          <p:spPr>
            <a:xfrm>
              <a:off x="5597738" y="119004"/>
              <a:ext cx="996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" panose="020B0503020202020204" pitchFamily="34" charset="0"/>
                </a:rPr>
                <a:t>External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15D72A-8254-E730-5101-899224C1C243}"/>
                </a:ext>
              </a:extLst>
            </p:cNvPr>
            <p:cNvSpPr txBox="1"/>
            <p:nvPr/>
          </p:nvSpPr>
          <p:spPr>
            <a:xfrm>
              <a:off x="5555860" y="645958"/>
              <a:ext cx="996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" panose="020B0503020202020204" pitchFamily="34" charset="0"/>
                </a:rPr>
                <a:t>Internal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98943F-4A31-117A-00D3-B8CD8A365A0C}"/>
                </a:ext>
              </a:extLst>
            </p:cNvPr>
            <p:cNvCxnSpPr>
              <a:cxnSpLocks/>
              <a:stCxn id="13" idx="3"/>
              <a:endCxn id="22" idx="1"/>
            </p:cNvCxnSpPr>
            <p:nvPr/>
          </p:nvCxnSpPr>
          <p:spPr>
            <a:xfrm flipV="1">
              <a:off x="5083550" y="288281"/>
              <a:ext cx="514188" cy="2032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E2C7D5B-1FDA-E86A-5E40-7AA9CEDA8378}"/>
                </a:ext>
              </a:extLst>
            </p:cNvPr>
            <p:cNvCxnSpPr>
              <a:cxnSpLocks/>
              <a:stCxn id="13" idx="3"/>
              <a:endCxn id="23" idx="1"/>
            </p:cNvCxnSpPr>
            <p:nvPr/>
          </p:nvCxnSpPr>
          <p:spPr>
            <a:xfrm>
              <a:off x="5083550" y="491534"/>
              <a:ext cx="472310" cy="3237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C436E50-41F6-B883-7854-146A17A2152C}"/>
              </a:ext>
            </a:extLst>
          </p:cNvPr>
          <p:cNvSpPr txBox="1"/>
          <p:nvPr/>
        </p:nvSpPr>
        <p:spPr>
          <a:xfrm>
            <a:off x="6410944" y="118925"/>
            <a:ext cx="2203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" panose="020B0503020202020204" pitchFamily="34" charset="0"/>
              </a:rPr>
              <a:t>Actions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nivers" panose="020B0503020202020204" pitchFamily="34" charset="0"/>
              </a:rPr>
              <a:t>Outcomes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130DBB-9D08-F2D7-CE6E-8F434939D324}"/>
              </a:ext>
            </a:extLst>
          </p:cNvPr>
          <p:cNvSpPr txBox="1"/>
          <p:nvPr/>
        </p:nvSpPr>
        <p:spPr>
          <a:xfrm>
            <a:off x="6313554" y="637443"/>
            <a:ext cx="150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nivers" panose="020B0503020202020204" pitchFamily="34" charset="0"/>
              </a:rPr>
              <a:t>Preferences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9D11C-B4F3-20AD-D719-828C376B6F1C}"/>
              </a:ext>
            </a:extLst>
          </p:cNvPr>
          <p:cNvSpPr txBox="1"/>
          <p:nvPr/>
        </p:nvSpPr>
        <p:spPr>
          <a:xfrm>
            <a:off x="1213224" y="5553445"/>
            <a:ext cx="205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…not absolute</a:t>
            </a:r>
          </a:p>
        </p:txBody>
      </p:sp>
    </p:spTree>
    <p:extLst>
      <p:ext uri="{BB962C8B-B14F-4D97-AF65-F5344CB8AC3E}">
        <p14:creationId xmlns:p14="http://schemas.microsoft.com/office/powerpoint/2010/main" val="26329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 animBg="1"/>
      <p:bldP spid="16" grpId="0" animBg="1"/>
      <p:bldP spid="10" grpId="0"/>
      <p:bldP spid="18" grpId="0"/>
      <p:bldP spid="17" grpId="0"/>
      <p:bldP spid="3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AC9B2-E8DA-90B4-39F5-00C18C3B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C05B81-F645-7722-A60C-FF6747EC3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7F3AE-4716-359B-53C7-D6FA14DE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Homo </a:t>
            </a:r>
            <a:r>
              <a:rPr lang="en-US" sz="5100" i="1" dirty="0" err="1"/>
              <a:t>erraticus</a:t>
            </a:r>
            <a:endParaRPr lang="en-US" sz="51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081441D9-7D8D-0210-2B6A-A9721D759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D05A1-6B0A-6FB6-6951-D7F9450A1BA7}"/>
              </a:ext>
            </a:extLst>
          </p:cNvPr>
          <p:cNvSpPr txBox="1"/>
          <p:nvPr/>
        </p:nvSpPr>
        <p:spPr>
          <a:xfrm>
            <a:off x="1556123" y="4624113"/>
            <a:ext cx="287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…the ‘irrational man’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41408-B7AB-9871-65E3-C99DE98F46F7}"/>
              </a:ext>
            </a:extLst>
          </p:cNvPr>
          <p:cNvSpPr txBox="1"/>
          <p:nvPr/>
        </p:nvSpPr>
        <p:spPr>
          <a:xfrm>
            <a:off x="7327638" y="1798093"/>
            <a:ext cx="30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Construct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payoff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function</a:t>
            </a:r>
          </a:p>
        </p:txBody>
      </p:sp>
      <p:pic>
        <p:nvPicPr>
          <p:cNvPr id="8" name="Picture 7" descr="X-ray of a head with a brain and a long spiky stem&#10;&#10;Description automatically generated">
            <a:extLst>
              <a:ext uri="{FF2B5EF4-FFF2-40B4-BE49-F238E27FC236}">
                <a16:creationId xmlns:a16="http://schemas.microsoft.com/office/drawing/2014/main" id="{33D04731-9DB5-D666-751C-901E8D34B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59" y="71499"/>
            <a:ext cx="2249424" cy="2688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85F71C-BDFF-5E1D-1715-4949D3795041}"/>
                  </a:ext>
                </a:extLst>
              </p:cNvPr>
              <p:cNvSpPr txBox="1"/>
              <p:nvPr/>
            </p:nvSpPr>
            <p:spPr>
              <a:xfrm>
                <a:off x="4626768" y="580356"/>
                <a:ext cx="16467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Action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Space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85F71C-BDFF-5E1D-1715-4949D379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768" y="580356"/>
                <a:ext cx="1646778" cy="646331"/>
              </a:xfrm>
              <a:prstGeom prst="rect">
                <a:avLst/>
              </a:prstGeom>
              <a:blipFill>
                <a:blip r:embed="rId3"/>
                <a:stretch>
                  <a:fillRect l="-3333"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C95A56-A394-7D06-B87F-D96445E2E416}"/>
              </a:ext>
            </a:extLst>
          </p:cNvPr>
          <p:cNvSpPr txBox="1"/>
          <p:nvPr/>
        </p:nvSpPr>
        <p:spPr>
          <a:xfrm>
            <a:off x="4628505" y="1800982"/>
            <a:ext cx="259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Behavior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2B526F4-65A5-84A5-C392-8EB5703CE1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64145"/>
                  </p:ext>
                </p:extLst>
              </p:nvPr>
            </p:nvGraphicFramePr>
            <p:xfrm>
              <a:off x="4628504" y="2226805"/>
              <a:ext cx="2480882" cy="33375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78864">
                      <a:extLst>
                        <a:ext uri="{9D8B030D-6E8A-4147-A177-3AD203B41FA5}">
                          <a16:colId xmlns:a16="http://schemas.microsoft.com/office/drawing/2014/main" val="4233456547"/>
                        </a:ext>
                      </a:extLst>
                    </a:gridCol>
                    <a:gridCol w="902018">
                      <a:extLst>
                        <a:ext uri="{9D8B030D-6E8A-4147-A177-3AD203B41FA5}">
                          <a16:colId xmlns:a16="http://schemas.microsoft.com/office/drawing/2014/main" val="39202930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Action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7333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Monday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36929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Tuesday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85885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Wednesday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8707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Thursday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07175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Friday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6788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Saturday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8275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Sunday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01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Next Monday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42217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2B526F4-65A5-84A5-C392-8EB5703CE1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64145"/>
                  </p:ext>
                </p:extLst>
              </p:nvPr>
            </p:nvGraphicFramePr>
            <p:xfrm>
              <a:off x="4628504" y="2226805"/>
              <a:ext cx="2480882" cy="33375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78864">
                      <a:extLst>
                        <a:ext uri="{9D8B030D-6E8A-4147-A177-3AD203B41FA5}">
                          <a16:colId xmlns:a16="http://schemas.microsoft.com/office/drawing/2014/main" val="4233456547"/>
                        </a:ext>
                      </a:extLst>
                    </a:gridCol>
                    <a:gridCol w="902018">
                      <a:extLst>
                        <a:ext uri="{9D8B030D-6E8A-4147-A177-3AD203B41FA5}">
                          <a16:colId xmlns:a16="http://schemas.microsoft.com/office/drawing/2014/main" val="39202930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Action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7333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Monday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6351" t="-106557" r="-2703" b="-7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36929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Tuesday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6351" t="-206557" r="-2703" b="-6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5885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Wednesday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6351" t="-306557" r="-2703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8707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Thursday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6351" t="-413333" r="-2703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07175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Friday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6351" t="-504918" r="-2703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6788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Saturday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6351" t="-604918" r="-270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8275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Sunday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6351" t="-704918" r="-270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301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Next Monday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6351" t="-804918" r="-270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42217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Picture 17" descr="A cup of coffee and a cup of tea&#10;&#10;Description automatically generated">
            <a:extLst>
              <a:ext uri="{FF2B5EF4-FFF2-40B4-BE49-F238E27FC236}">
                <a16:creationId xmlns:a16="http://schemas.microsoft.com/office/drawing/2014/main" id="{A7B42074-F5A6-C20B-BB32-758D3F86D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90" y="369332"/>
            <a:ext cx="2274296" cy="1265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7CCE3B-093D-5AC9-D46D-E1FDF6B583E8}"/>
                  </a:ext>
                </a:extLst>
              </p:cNvPr>
              <p:cNvSpPr txBox="1"/>
              <p:nvPr/>
            </p:nvSpPr>
            <p:spPr>
              <a:xfrm>
                <a:off x="7438552" y="2226805"/>
                <a:ext cx="1075679" cy="5539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𝑣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𝑣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7CCE3B-093D-5AC9-D46D-E1FDF6B58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552" y="2226805"/>
                <a:ext cx="1075679" cy="553998"/>
              </a:xfrm>
              <a:prstGeom prst="rect">
                <a:avLst/>
              </a:prstGeom>
              <a:blipFill>
                <a:blip r:embed="rId6"/>
                <a:stretch>
                  <a:fillRect l="-2222" r="-3889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4B1785-5819-AC0B-62CD-DE0447C4E57F}"/>
              </a:ext>
            </a:extLst>
          </p:cNvPr>
          <p:cNvGrpSpPr/>
          <p:nvPr/>
        </p:nvGrpSpPr>
        <p:grpSpPr>
          <a:xfrm>
            <a:off x="7011041" y="2593248"/>
            <a:ext cx="1695851" cy="2600277"/>
            <a:chOff x="7935140" y="2593248"/>
            <a:chExt cx="1695851" cy="26002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8C1179-F6DD-CB9C-9730-641E0250D6B9}"/>
                </a:ext>
              </a:extLst>
            </p:cNvPr>
            <p:cNvSpPr txBox="1"/>
            <p:nvPr/>
          </p:nvSpPr>
          <p:spPr>
            <a:xfrm>
              <a:off x="8352952" y="3732477"/>
              <a:ext cx="1278039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" panose="020B0503020202020204" pitchFamily="34" charset="0"/>
                </a:rPr>
                <a:t>…rational choices</a:t>
              </a:r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00852D76-DCA5-FB2D-E6E6-9B9E25ED0552}"/>
                </a:ext>
              </a:extLst>
            </p:cNvPr>
            <p:cNvSpPr/>
            <p:nvPr/>
          </p:nvSpPr>
          <p:spPr>
            <a:xfrm>
              <a:off x="7935140" y="2593248"/>
              <a:ext cx="417812" cy="260027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93B3B5-A2F9-E087-976B-6D0967B9C9E4}"/>
              </a:ext>
            </a:extLst>
          </p:cNvPr>
          <p:cNvGrpSpPr/>
          <p:nvPr/>
        </p:nvGrpSpPr>
        <p:grpSpPr>
          <a:xfrm>
            <a:off x="6899564" y="2826327"/>
            <a:ext cx="1918253" cy="960582"/>
            <a:chOff x="6899564" y="2826327"/>
            <a:chExt cx="1918253" cy="96058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4812D5-80B1-98FF-9C29-3F76B3C2BF1F}"/>
                </a:ext>
              </a:extLst>
            </p:cNvPr>
            <p:cNvSpPr/>
            <p:nvPr/>
          </p:nvSpPr>
          <p:spPr>
            <a:xfrm>
              <a:off x="6899564" y="2826327"/>
              <a:ext cx="1016000" cy="960582"/>
            </a:xfrm>
            <a:custGeom>
              <a:avLst/>
              <a:gdLst>
                <a:gd name="connsiteX0" fmla="*/ 1016000 w 1016000"/>
                <a:gd name="connsiteY0" fmla="*/ 0 h 960582"/>
                <a:gd name="connsiteX1" fmla="*/ 979054 w 1016000"/>
                <a:gd name="connsiteY1" fmla="*/ 83128 h 960582"/>
                <a:gd name="connsiteX2" fmla="*/ 951345 w 1016000"/>
                <a:gd name="connsiteY2" fmla="*/ 120073 h 960582"/>
                <a:gd name="connsiteX3" fmla="*/ 858981 w 1016000"/>
                <a:gd name="connsiteY3" fmla="*/ 230909 h 960582"/>
                <a:gd name="connsiteX4" fmla="*/ 858981 w 1016000"/>
                <a:gd name="connsiteY4" fmla="*/ 230909 h 960582"/>
                <a:gd name="connsiteX5" fmla="*/ 831272 w 1016000"/>
                <a:gd name="connsiteY5" fmla="*/ 277091 h 960582"/>
                <a:gd name="connsiteX6" fmla="*/ 720436 w 1016000"/>
                <a:gd name="connsiteY6" fmla="*/ 397164 h 960582"/>
                <a:gd name="connsiteX7" fmla="*/ 674254 w 1016000"/>
                <a:gd name="connsiteY7" fmla="*/ 424873 h 960582"/>
                <a:gd name="connsiteX8" fmla="*/ 618836 w 1016000"/>
                <a:gd name="connsiteY8" fmla="*/ 489528 h 960582"/>
                <a:gd name="connsiteX9" fmla="*/ 563418 w 1016000"/>
                <a:gd name="connsiteY9" fmla="*/ 535709 h 960582"/>
                <a:gd name="connsiteX10" fmla="*/ 480291 w 1016000"/>
                <a:gd name="connsiteY10" fmla="*/ 628073 h 960582"/>
                <a:gd name="connsiteX11" fmla="*/ 378691 w 1016000"/>
                <a:gd name="connsiteY11" fmla="*/ 701964 h 960582"/>
                <a:gd name="connsiteX12" fmla="*/ 323272 w 1016000"/>
                <a:gd name="connsiteY12" fmla="*/ 748146 h 960582"/>
                <a:gd name="connsiteX13" fmla="*/ 240145 w 1016000"/>
                <a:gd name="connsiteY13" fmla="*/ 822037 h 960582"/>
                <a:gd name="connsiteX14" fmla="*/ 166254 w 1016000"/>
                <a:gd name="connsiteY14" fmla="*/ 858982 h 960582"/>
                <a:gd name="connsiteX15" fmla="*/ 110836 w 1016000"/>
                <a:gd name="connsiteY15" fmla="*/ 886691 h 960582"/>
                <a:gd name="connsiteX16" fmla="*/ 73891 w 1016000"/>
                <a:gd name="connsiteY16" fmla="*/ 914400 h 960582"/>
                <a:gd name="connsiteX17" fmla="*/ 9236 w 1016000"/>
                <a:gd name="connsiteY17" fmla="*/ 932873 h 960582"/>
                <a:gd name="connsiteX18" fmla="*/ 0 w 1016000"/>
                <a:gd name="connsiteY18" fmla="*/ 960582 h 96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6000" h="960582">
                  <a:moveTo>
                    <a:pt x="1016000" y="0"/>
                  </a:moveTo>
                  <a:cubicBezTo>
                    <a:pt x="1006268" y="24329"/>
                    <a:pt x="993436" y="60117"/>
                    <a:pt x="979054" y="83128"/>
                  </a:cubicBezTo>
                  <a:cubicBezTo>
                    <a:pt x="970895" y="96182"/>
                    <a:pt x="960581" y="107758"/>
                    <a:pt x="951345" y="120073"/>
                  </a:cubicBezTo>
                  <a:cubicBezTo>
                    <a:pt x="929717" y="184958"/>
                    <a:pt x="948993" y="140898"/>
                    <a:pt x="858981" y="230909"/>
                  </a:cubicBezTo>
                  <a:lnTo>
                    <a:pt x="858981" y="230909"/>
                  </a:lnTo>
                  <a:cubicBezTo>
                    <a:pt x="849745" y="246303"/>
                    <a:pt x="841831" y="262572"/>
                    <a:pt x="831272" y="277091"/>
                  </a:cubicBezTo>
                  <a:cubicBezTo>
                    <a:pt x="806624" y="310982"/>
                    <a:pt x="750068" y="372470"/>
                    <a:pt x="720436" y="397164"/>
                  </a:cubicBezTo>
                  <a:cubicBezTo>
                    <a:pt x="706645" y="408657"/>
                    <a:pt x="687538" y="412797"/>
                    <a:pt x="674254" y="424873"/>
                  </a:cubicBezTo>
                  <a:cubicBezTo>
                    <a:pt x="653251" y="443967"/>
                    <a:pt x="638907" y="469457"/>
                    <a:pt x="618836" y="489528"/>
                  </a:cubicBezTo>
                  <a:cubicBezTo>
                    <a:pt x="601833" y="506531"/>
                    <a:pt x="581211" y="519534"/>
                    <a:pt x="563418" y="535709"/>
                  </a:cubicBezTo>
                  <a:cubicBezTo>
                    <a:pt x="409918" y="675254"/>
                    <a:pt x="615393" y="492971"/>
                    <a:pt x="480291" y="628073"/>
                  </a:cubicBezTo>
                  <a:cubicBezTo>
                    <a:pt x="411624" y="696740"/>
                    <a:pt x="445086" y="653677"/>
                    <a:pt x="378691" y="701964"/>
                  </a:cubicBezTo>
                  <a:cubicBezTo>
                    <a:pt x="359244" y="716107"/>
                    <a:pt x="341146" y="732060"/>
                    <a:pt x="323272" y="748146"/>
                  </a:cubicBezTo>
                  <a:cubicBezTo>
                    <a:pt x="288767" y="779201"/>
                    <a:pt x="281386" y="796658"/>
                    <a:pt x="240145" y="822037"/>
                  </a:cubicBezTo>
                  <a:cubicBezTo>
                    <a:pt x="216692" y="836469"/>
                    <a:pt x="190884" y="846667"/>
                    <a:pt x="166254" y="858982"/>
                  </a:cubicBezTo>
                  <a:cubicBezTo>
                    <a:pt x="147781" y="868218"/>
                    <a:pt x="127358" y="874299"/>
                    <a:pt x="110836" y="886691"/>
                  </a:cubicBezTo>
                  <a:cubicBezTo>
                    <a:pt x="98521" y="895927"/>
                    <a:pt x="87257" y="906762"/>
                    <a:pt x="73891" y="914400"/>
                  </a:cubicBezTo>
                  <a:cubicBezTo>
                    <a:pt x="63583" y="920290"/>
                    <a:pt x="17238" y="930873"/>
                    <a:pt x="9236" y="932873"/>
                  </a:cubicBezTo>
                  <a:lnTo>
                    <a:pt x="0" y="960582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75DAB2-A703-C033-808F-21FAE39CF570}"/>
                </a:ext>
              </a:extLst>
            </p:cNvPr>
            <p:cNvSpPr txBox="1"/>
            <p:nvPr/>
          </p:nvSpPr>
          <p:spPr>
            <a:xfrm>
              <a:off x="7397057" y="3125523"/>
              <a:ext cx="142076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" panose="020B0503020202020204" pitchFamily="34" charset="0"/>
                </a:rPr>
                <a:t>consistent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307A70A-9E92-FC62-1C77-258D620C7DB3}"/>
              </a:ext>
            </a:extLst>
          </p:cNvPr>
          <p:cNvSpPr txBox="1"/>
          <p:nvPr/>
        </p:nvSpPr>
        <p:spPr>
          <a:xfrm>
            <a:off x="7376875" y="5168913"/>
            <a:ext cx="302486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…inconsistent with the theory of rational choice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93A9E8-7247-8952-291C-3B2B81C2E57E}"/>
              </a:ext>
            </a:extLst>
          </p:cNvPr>
          <p:cNvGrpSpPr/>
          <p:nvPr/>
        </p:nvGrpSpPr>
        <p:grpSpPr>
          <a:xfrm>
            <a:off x="8464787" y="344643"/>
            <a:ext cx="2508013" cy="1368170"/>
            <a:chOff x="8464787" y="344643"/>
            <a:chExt cx="2508013" cy="1368170"/>
          </a:xfrm>
        </p:grpSpPr>
        <p:pic>
          <p:nvPicPr>
            <p:cNvPr id="29" name="Picture 28" descr="A bottle of orange juice and a slice of orange&#10;&#10;Description automatically generated">
              <a:extLst>
                <a:ext uri="{FF2B5EF4-FFF2-40B4-BE49-F238E27FC236}">
                  <a16:creationId xmlns:a16="http://schemas.microsoft.com/office/drawing/2014/main" id="{D60CB771-9E47-9F0E-DF94-3D717197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13" t="11312" r="19377" b="10770"/>
            <a:stretch/>
          </p:blipFill>
          <p:spPr>
            <a:xfrm>
              <a:off x="8464787" y="344643"/>
              <a:ext cx="937832" cy="136817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EF88F7-3D89-EEEE-A3A0-DFBDDAFE376E}"/>
                </a:ext>
              </a:extLst>
            </p:cNvPr>
            <p:cNvSpPr txBox="1"/>
            <p:nvPr/>
          </p:nvSpPr>
          <p:spPr>
            <a:xfrm>
              <a:off x="9302940" y="659396"/>
              <a:ext cx="166986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Next week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0D95D6-68DA-1159-A372-935E6045B75E}"/>
                  </a:ext>
                </a:extLst>
              </p:cNvPr>
              <p:cNvSpPr txBox="1"/>
              <p:nvPr/>
            </p:nvSpPr>
            <p:spPr>
              <a:xfrm>
                <a:off x="4960420" y="928773"/>
                <a:ext cx="1226105" cy="276999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0D95D6-68DA-1159-A372-935E6045B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420" y="928773"/>
                <a:ext cx="1226105" cy="276999"/>
              </a:xfrm>
              <a:prstGeom prst="rect">
                <a:avLst/>
              </a:prstGeom>
              <a:blipFill>
                <a:blip r:embed="rId8"/>
                <a:stretch>
                  <a:fillRect l="-4975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531EA6D-193B-1194-2755-153F373240DB}"/>
              </a:ext>
            </a:extLst>
          </p:cNvPr>
          <p:cNvSpPr/>
          <p:nvPr/>
        </p:nvSpPr>
        <p:spPr>
          <a:xfrm>
            <a:off x="4626767" y="5193525"/>
            <a:ext cx="2480881" cy="366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8D145-D9AC-D2E3-845E-5E957E1F743B}"/>
              </a:ext>
            </a:extLst>
          </p:cNvPr>
          <p:cNvSpPr txBox="1"/>
          <p:nvPr/>
        </p:nvSpPr>
        <p:spPr>
          <a:xfrm>
            <a:off x="1556123" y="5058599"/>
            <a:ext cx="208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…not fictitious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3FE8D-41D9-A2CE-1FAA-E3A38FD9AC4B}"/>
              </a:ext>
            </a:extLst>
          </p:cNvPr>
          <p:cNvSpPr txBox="1"/>
          <p:nvPr/>
        </p:nvSpPr>
        <p:spPr>
          <a:xfrm>
            <a:off x="8592560" y="2486245"/>
            <a:ext cx="1420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CD1C8-4597-F224-21B3-8CD596CAF603}"/>
              </a:ext>
            </a:extLst>
          </p:cNvPr>
          <p:cNvSpPr txBox="1"/>
          <p:nvPr/>
        </p:nvSpPr>
        <p:spPr>
          <a:xfrm>
            <a:off x="3570881" y="612070"/>
            <a:ext cx="11920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Discrete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66732D-8084-9249-4188-A2084C7D55AE}"/>
                  </a:ext>
                </a:extLst>
              </p:cNvPr>
              <p:cNvSpPr txBox="1"/>
              <p:nvPr/>
            </p:nvSpPr>
            <p:spPr>
              <a:xfrm>
                <a:off x="8817817" y="2188335"/>
                <a:ext cx="1286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66732D-8084-9249-4188-A2084C7D5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817" y="2188335"/>
                <a:ext cx="1286250" cy="276999"/>
              </a:xfrm>
              <a:prstGeom prst="rect">
                <a:avLst/>
              </a:prstGeom>
              <a:blipFill>
                <a:blip r:embed="rId9"/>
                <a:stretch>
                  <a:fillRect l="-2370" t="-2222" r="-663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38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9" grpId="0" animBg="1"/>
      <p:bldP spid="32" grpId="0" animBg="1"/>
      <p:bldP spid="6" grpId="0" animBg="1"/>
      <p:bldP spid="7" grpId="0" animBg="1"/>
      <p:bldP spid="7" grpId="1" animBg="1"/>
      <p:bldP spid="4" grpId="0"/>
      <p:bldP spid="13" grpId="0"/>
      <p:bldP spid="1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0CFC25-0F54-94AA-7E89-46223F62A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2073">
            <a:extLst>
              <a:ext uri="{FF2B5EF4-FFF2-40B4-BE49-F238E27FC236}">
                <a16:creationId xmlns:a16="http://schemas.microsoft.com/office/drawing/2014/main" id="{49DF8FB3-72A9-F9D3-3255-D7095CA49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7F52C-48E0-8A3C-8660-2E46B6A7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Rational</a:t>
            </a:r>
            <a:r>
              <a:rPr lang="en-US" sz="5400" dirty="0"/>
              <a:t> </a:t>
            </a:r>
            <a:r>
              <a:rPr lang="en-US" sz="5400" dirty="0">
                <a:solidFill>
                  <a:srgbClr val="0070C0"/>
                </a:solidFill>
              </a:rPr>
              <a:t>Preference</a:t>
            </a:r>
            <a:r>
              <a:rPr lang="en-US" sz="5400" dirty="0"/>
              <a:t> Relations</a:t>
            </a:r>
          </a:p>
        </p:txBody>
      </p:sp>
      <p:sp>
        <p:nvSpPr>
          <p:cNvPr id="2076" name="sketchy line">
            <a:extLst>
              <a:ext uri="{FF2B5EF4-FFF2-40B4-BE49-F238E27FC236}">
                <a16:creationId xmlns:a16="http://schemas.microsoft.com/office/drawing/2014/main" id="{D214E000-14D7-2872-0332-C62E5281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881524-E812-2400-349F-890C2C1541AF}"/>
              </a:ext>
            </a:extLst>
          </p:cNvPr>
          <p:cNvGrpSpPr/>
          <p:nvPr/>
        </p:nvGrpSpPr>
        <p:grpSpPr>
          <a:xfrm>
            <a:off x="4468833" y="3225206"/>
            <a:ext cx="4458892" cy="468217"/>
            <a:chOff x="1315532" y="4783366"/>
            <a:chExt cx="4458892" cy="4682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C99897-AC5C-B52A-EF99-1E05E06DA0B7}"/>
                </a:ext>
              </a:extLst>
            </p:cNvPr>
            <p:cNvSpPr txBox="1"/>
            <p:nvPr/>
          </p:nvSpPr>
          <p:spPr>
            <a:xfrm>
              <a:off x="2040410" y="4783366"/>
              <a:ext cx="3734014" cy="4682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At least one best outcome…</a:t>
              </a: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1F335D2A-C08B-DC76-B0E4-162879C17CDC}"/>
                </a:ext>
              </a:extLst>
            </p:cNvPr>
            <p:cNvSpPr/>
            <p:nvPr/>
          </p:nvSpPr>
          <p:spPr>
            <a:xfrm>
              <a:off x="1315532" y="4846320"/>
              <a:ext cx="622169" cy="26660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7CE09A1-C461-2CFD-6905-E0ECC3AF21DA}"/>
              </a:ext>
            </a:extLst>
          </p:cNvPr>
          <p:cNvSpPr txBox="1"/>
          <p:nvPr/>
        </p:nvSpPr>
        <p:spPr>
          <a:xfrm>
            <a:off x="9039539" y="5022581"/>
            <a:ext cx="2978329" cy="72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Solving the single-person decision problem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208D4F-3FE8-55C6-4DFA-CE2D1FE5F3F1}"/>
              </a:ext>
            </a:extLst>
          </p:cNvPr>
          <p:cNvCxnSpPr>
            <a:cxnSpLocks/>
            <a:stCxn id="7" idx="0"/>
            <a:endCxn id="14" idx="2"/>
          </p:cNvCxnSpPr>
          <p:nvPr/>
        </p:nvCxnSpPr>
        <p:spPr>
          <a:xfrm flipH="1" flipV="1">
            <a:off x="9187357" y="4633713"/>
            <a:ext cx="1341347" cy="388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234AF5-1450-BA62-08EF-D2C0D243A11E}"/>
              </a:ext>
            </a:extLst>
          </p:cNvPr>
          <p:cNvSpPr txBox="1"/>
          <p:nvPr/>
        </p:nvSpPr>
        <p:spPr>
          <a:xfrm>
            <a:off x="7874831" y="3910438"/>
            <a:ext cx="2625052" cy="72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…finding the action(s) corresponding to…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A103C8-6966-1D2D-2488-2B4BCFADAADC}"/>
              </a:ext>
            </a:extLst>
          </p:cNvPr>
          <p:cNvCxnSpPr>
            <a:cxnSpLocks/>
            <a:stCxn id="14" idx="1"/>
            <a:endCxn id="9" idx="2"/>
          </p:cNvCxnSpPr>
          <p:nvPr/>
        </p:nvCxnSpPr>
        <p:spPr>
          <a:xfrm flipH="1" flipV="1">
            <a:off x="7060718" y="3693423"/>
            <a:ext cx="814113" cy="578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When the choosing gets tough, flip a coin - Gently Down The Stream">
            <a:extLst>
              <a:ext uri="{FF2B5EF4-FFF2-40B4-BE49-F238E27FC236}">
                <a16:creationId xmlns:a16="http://schemas.microsoft.com/office/drawing/2014/main" id="{D026D090-CC70-49A3-70DE-2D3609260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6721" y="437408"/>
            <a:ext cx="3905825" cy="20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067B0-D284-413C-B923-B782AE665DED}"/>
              </a:ext>
            </a:extLst>
          </p:cNvPr>
          <p:cNvSpPr txBox="1"/>
          <p:nvPr/>
        </p:nvSpPr>
        <p:spPr>
          <a:xfrm>
            <a:off x="7714433" y="753419"/>
            <a:ext cx="147731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Complete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FAEC8A-1BD3-7429-B46C-AB42C47F61F0}"/>
              </a:ext>
            </a:extLst>
          </p:cNvPr>
          <p:cNvGrpSpPr>
            <a:grpSpLocks noChangeAspect="1"/>
          </p:cNvGrpSpPr>
          <p:nvPr/>
        </p:nvGrpSpPr>
        <p:grpSpPr>
          <a:xfrm>
            <a:off x="10063465" y="324296"/>
            <a:ext cx="1528620" cy="556696"/>
            <a:chOff x="7507778" y="975044"/>
            <a:chExt cx="3148958" cy="114679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995A9C8-65DC-D988-03CD-7973C39D5674}"/>
                </a:ext>
              </a:extLst>
            </p:cNvPr>
            <p:cNvGrpSpPr/>
            <p:nvPr/>
          </p:nvGrpSpPr>
          <p:grpSpPr>
            <a:xfrm>
              <a:off x="7507778" y="975044"/>
              <a:ext cx="3148958" cy="941832"/>
              <a:chOff x="7507778" y="975044"/>
              <a:chExt cx="3148958" cy="941832"/>
            </a:xfrm>
          </p:grpSpPr>
          <p:pic>
            <p:nvPicPr>
              <p:cNvPr id="32" name="Picture 4" descr="Cartoon Apple Clip Art Image - ClipSafari">
                <a:extLst>
                  <a:ext uri="{FF2B5EF4-FFF2-40B4-BE49-F238E27FC236}">
                    <a16:creationId xmlns:a16="http://schemas.microsoft.com/office/drawing/2014/main" id="{A16C1AED-541B-AE4A-584D-11D9E2C81C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7778" y="975044"/>
                <a:ext cx="899021" cy="941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 descr="Orange Cartoon Illustration of cute cartoon orange. Stock Vector ...">
                <a:extLst>
                  <a:ext uri="{FF2B5EF4-FFF2-40B4-BE49-F238E27FC236}">
                    <a16:creationId xmlns:a16="http://schemas.microsoft.com/office/drawing/2014/main" id="{E2BBFC87-8547-693D-A442-D94CA8ADA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8" t="5252" b="4133"/>
              <a:stretch/>
            </p:blipFill>
            <p:spPr bwMode="auto">
              <a:xfrm>
                <a:off x="9652467" y="975044"/>
                <a:ext cx="1004269" cy="941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F07D227-78AB-9B72-CFCC-1844935E2DFA}"/>
                    </a:ext>
                  </a:extLst>
                </p:cNvPr>
                <p:cNvSpPr txBox="1"/>
                <p:nvPr/>
              </p:nvSpPr>
              <p:spPr>
                <a:xfrm>
                  <a:off x="8810574" y="1107405"/>
                  <a:ext cx="792525" cy="1014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≻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F07D227-78AB-9B72-CFCC-1844935E2D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574" y="1107405"/>
                  <a:ext cx="792525" cy="10144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F393F2-B2C2-187B-B6C9-DE984FDB64E3}"/>
              </a:ext>
            </a:extLst>
          </p:cNvPr>
          <p:cNvGrpSpPr>
            <a:grpSpLocks noChangeAspect="1"/>
          </p:cNvGrpSpPr>
          <p:nvPr/>
        </p:nvGrpSpPr>
        <p:grpSpPr>
          <a:xfrm>
            <a:off x="10079928" y="1115631"/>
            <a:ext cx="1403012" cy="514606"/>
            <a:chOff x="7571254" y="2421004"/>
            <a:chExt cx="2890205" cy="106008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ECE57F-22FE-6D6B-E4A6-6FD7FDB84A7F}"/>
                </a:ext>
              </a:extLst>
            </p:cNvPr>
            <p:cNvGrpSpPr/>
            <p:nvPr/>
          </p:nvGrpSpPr>
          <p:grpSpPr>
            <a:xfrm>
              <a:off x="7571254" y="2421004"/>
              <a:ext cx="2890205" cy="941832"/>
              <a:chOff x="7571254" y="2421004"/>
              <a:chExt cx="2890205" cy="941832"/>
            </a:xfrm>
          </p:grpSpPr>
          <p:pic>
            <p:nvPicPr>
              <p:cNvPr id="37" name="Picture 2" descr="Green grapes isolated on white background. Bunch of green grapes ...">
                <a:extLst>
                  <a:ext uri="{FF2B5EF4-FFF2-40B4-BE49-F238E27FC236}">
                    <a16:creationId xmlns:a16="http://schemas.microsoft.com/office/drawing/2014/main" id="{04B854C7-BF6E-9861-4233-67EACD509F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10" t="9124" r="22584" b="14230"/>
              <a:stretch/>
            </p:blipFill>
            <p:spPr bwMode="auto">
              <a:xfrm>
                <a:off x="9847747" y="2421004"/>
                <a:ext cx="613712" cy="941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6" descr="Orange Cartoon Illustration of cute cartoon orange. Stock Vector ...">
                <a:extLst>
                  <a:ext uri="{FF2B5EF4-FFF2-40B4-BE49-F238E27FC236}">
                    <a16:creationId xmlns:a16="http://schemas.microsoft.com/office/drawing/2014/main" id="{00EA2310-7F37-96C6-C2EA-5EE54DF23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8" t="5252" b="4133"/>
              <a:stretch/>
            </p:blipFill>
            <p:spPr bwMode="auto">
              <a:xfrm>
                <a:off x="7571254" y="2421004"/>
                <a:ext cx="1004269" cy="941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2F45E7F-1729-C355-CD25-7D39EA945D3D}"/>
                    </a:ext>
                  </a:extLst>
                </p:cNvPr>
                <p:cNvSpPr txBox="1"/>
                <p:nvPr/>
              </p:nvSpPr>
              <p:spPr>
                <a:xfrm>
                  <a:off x="8815638" y="2466660"/>
                  <a:ext cx="792525" cy="1014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≻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2F45E7F-1729-C355-CD25-7D39EA945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5638" y="2466660"/>
                  <a:ext cx="792525" cy="10144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F3E9B60-1CF1-9D6D-A9F2-9225092AA2A5}"/>
              </a:ext>
            </a:extLst>
          </p:cNvPr>
          <p:cNvGrpSpPr>
            <a:grpSpLocks noChangeAspect="1"/>
          </p:cNvGrpSpPr>
          <p:nvPr/>
        </p:nvGrpSpPr>
        <p:grpSpPr>
          <a:xfrm>
            <a:off x="10087667" y="1861394"/>
            <a:ext cx="1431630" cy="532038"/>
            <a:chOff x="7654955" y="3744349"/>
            <a:chExt cx="2949158" cy="1095999"/>
          </a:xfrm>
        </p:grpSpPr>
        <p:pic>
          <p:nvPicPr>
            <p:cNvPr id="40" name="Picture 2" descr="Green grapes isolated on white background. Bunch of green grapes ...">
              <a:extLst>
                <a:ext uri="{FF2B5EF4-FFF2-40B4-BE49-F238E27FC236}">
                  <a16:creationId xmlns:a16="http://schemas.microsoft.com/office/drawing/2014/main" id="{FB5CACB0-7C91-C76F-3EF6-B6E31527D8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0" t="9124" r="22584" b="14230"/>
            <a:stretch/>
          </p:blipFill>
          <p:spPr bwMode="auto">
            <a:xfrm>
              <a:off x="7654955" y="3744349"/>
              <a:ext cx="613712" cy="94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9551803-B782-BF24-5A5C-8D987D42E8B6}"/>
                    </a:ext>
                  </a:extLst>
                </p:cNvPr>
                <p:cNvSpPr txBox="1"/>
                <p:nvPr/>
              </p:nvSpPr>
              <p:spPr>
                <a:xfrm>
                  <a:off x="8819619" y="3825915"/>
                  <a:ext cx="792525" cy="1014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≻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9551803-B782-BF24-5A5C-8D987D42E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619" y="3825915"/>
                  <a:ext cx="792525" cy="1014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Picture 4" descr="Cartoon Apple Clip Art Image - ClipSafari">
              <a:extLst>
                <a:ext uri="{FF2B5EF4-FFF2-40B4-BE49-F238E27FC236}">
                  <a16:creationId xmlns:a16="http://schemas.microsoft.com/office/drawing/2014/main" id="{FB7809BC-CC42-C64B-D5B3-B84797E2E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5092" y="3744349"/>
              <a:ext cx="899021" cy="94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C653C08-BE23-2056-C746-E483A88622EC}"/>
              </a:ext>
            </a:extLst>
          </p:cNvPr>
          <p:cNvSpPr txBox="1"/>
          <p:nvPr/>
        </p:nvSpPr>
        <p:spPr>
          <a:xfrm>
            <a:off x="10041979" y="2448113"/>
            <a:ext cx="147731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Transitive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CADF2-DDC9-2D5B-DB55-29361BA0DD15}"/>
              </a:ext>
            </a:extLst>
          </p:cNvPr>
          <p:cNvSpPr/>
          <p:nvPr/>
        </p:nvSpPr>
        <p:spPr>
          <a:xfrm>
            <a:off x="890338" y="1861394"/>
            <a:ext cx="2484458" cy="768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868DA1-4463-0ED5-EE45-0755FA1483C8}"/>
                  </a:ext>
                </a:extLst>
              </p:cNvPr>
              <p:cNvSpPr txBox="1"/>
              <p:nvPr/>
            </p:nvSpPr>
            <p:spPr>
              <a:xfrm>
                <a:off x="809897" y="4458112"/>
                <a:ext cx="52899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868DA1-4463-0ED5-EE45-0755FA148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7" y="4458112"/>
                <a:ext cx="528991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363DAB-C8EE-2BDE-35B0-93FC25F2EE79}"/>
                  </a:ext>
                </a:extLst>
              </p:cNvPr>
              <p:cNvSpPr txBox="1"/>
              <p:nvPr/>
            </p:nvSpPr>
            <p:spPr>
              <a:xfrm>
                <a:off x="813466" y="5133153"/>
                <a:ext cx="52899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363DAB-C8EE-2BDE-35B0-93FC25F2E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66" y="5133153"/>
                <a:ext cx="528991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C37CF3E-10FA-B321-55A4-00D34D0F7B9C}"/>
              </a:ext>
            </a:extLst>
          </p:cNvPr>
          <p:cNvSpPr txBox="1"/>
          <p:nvPr/>
        </p:nvSpPr>
        <p:spPr>
          <a:xfrm>
            <a:off x="1502431" y="4640664"/>
            <a:ext cx="193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Strict</a:t>
            </a:r>
            <a:r>
              <a:rPr lang="en-US" dirty="0"/>
              <a:t> Preference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ADEEE9-FF44-9D75-BC2E-6B944D1DDE04}"/>
              </a:ext>
            </a:extLst>
          </p:cNvPr>
          <p:cNvSpPr txBox="1"/>
          <p:nvPr/>
        </p:nvSpPr>
        <p:spPr>
          <a:xfrm>
            <a:off x="1502431" y="5287041"/>
            <a:ext cx="157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Indifference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2A5E45-7864-A2B3-E379-2F6472FC46B6}"/>
              </a:ext>
            </a:extLst>
          </p:cNvPr>
          <p:cNvSpPr txBox="1"/>
          <p:nvPr/>
        </p:nvSpPr>
        <p:spPr>
          <a:xfrm>
            <a:off x="2624101" y="5510909"/>
            <a:ext cx="281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…doesn’t imply </a:t>
            </a:r>
            <a:r>
              <a:rPr lang="en-US" dirty="0">
                <a:solidFill>
                  <a:srgbClr val="C00000"/>
                </a:solidFill>
              </a:rPr>
              <a:t>indecision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FBAC08-A89E-4C94-6D22-FB0491F8032C}"/>
              </a:ext>
            </a:extLst>
          </p:cNvPr>
          <p:cNvGrpSpPr/>
          <p:nvPr/>
        </p:nvGrpSpPr>
        <p:grpSpPr>
          <a:xfrm>
            <a:off x="4501748" y="4018879"/>
            <a:ext cx="2719005" cy="859912"/>
            <a:chOff x="1348447" y="4998971"/>
            <a:chExt cx="2719005" cy="8599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1FE433-155C-F5AA-5512-319F0F28ADB4}"/>
                </a:ext>
              </a:extLst>
            </p:cNvPr>
            <p:cNvSpPr txBox="1"/>
            <p:nvPr/>
          </p:nvSpPr>
          <p:spPr>
            <a:xfrm>
              <a:off x="1965308" y="5181775"/>
              <a:ext cx="2102144" cy="67710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At least one worst outcome…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0F7934F-5E0C-EC6F-6B94-7E203F26BD32}"/>
                </a:ext>
              </a:extLst>
            </p:cNvPr>
            <p:cNvSpPr/>
            <p:nvPr/>
          </p:nvSpPr>
          <p:spPr>
            <a:xfrm rot="1574077">
              <a:off x="1348447" y="4998971"/>
              <a:ext cx="622169" cy="26660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93FC32A-027A-88BA-7644-666DB837EE80}"/>
              </a:ext>
            </a:extLst>
          </p:cNvPr>
          <p:cNvSpPr txBox="1"/>
          <p:nvPr/>
        </p:nvSpPr>
        <p:spPr>
          <a:xfrm>
            <a:off x="6094476" y="5431277"/>
            <a:ext cx="2102144" cy="677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Existence of the payoff function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7128F1-E24F-56AD-DFC6-ED2E5A1523BC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>
          <a:xfrm flipH="1" flipV="1">
            <a:off x="6169681" y="4878791"/>
            <a:ext cx="975867" cy="552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8BA1A8-E5A3-F845-4FCF-42B5D88A62C3}"/>
                  </a:ext>
                </a:extLst>
              </p:cNvPr>
              <p:cNvSpPr txBox="1"/>
              <p:nvPr/>
            </p:nvSpPr>
            <p:spPr>
              <a:xfrm>
                <a:off x="427382" y="388549"/>
                <a:ext cx="21555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Actions</a:t>
                </a:r>
                <a:r>
                  <a:rPr lang="en-US" dirty="0"/>
                  <a:t>: 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Outcomes</a:t>
                </a:r>
                <a:r>
                  <a:rPr lang="en-US" dirty="0">
                    <a:solidFill>
                      <a:schemeClr val="tx1"/>
                    </a:solidFill>
                  </a:rPr>
                  <a:t>: Set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8BA1A8-E5A3-F845-4FCF-42B5D88A6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82" y="388549"/>
                <a:ext cx="2155561" cy="646331"/>
              </a:xfrm>
              <a:prstGeom prst="rect">
                <a:avLst/>
              </a:prstGeom>
              <a:blipFill>
                <a:blip r:embed="rId11"/>
                <a:stretch>
                  <a:fillRect l="-2260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04C8A994-79A8-D8C8-392E-60963225C6A3}"/>
              </a:ext>
            </a:extLst>
          </p:cNvPr>
          <p:cNvSpPr txBox="1"/>
          <p:nvPr/>
        </p:nvSpPr>
        <p:spPr>
          <a:xfrm>
            <a:off x="1641280" y="5695575"/>
            <a:ext cx="98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‘I don’t care’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F5C84F-740D-C49C-48CB-BB10B38405DD}"/>
              </a:ext>
            </a:extLst>
          </p:cNvPr>
          <p:cNvSpPr txBox="1"/>
          <p:nvPr/>
        </p:nvSpPr>
        <p:spPr>
          <a:xfrm>
            <a:off x="4093308" y="5875849"/>
            <a:ext cx="98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‘I can’t choose’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3EF08B1-144F-4656-F781-1B64E61202D9}"/>
              </a:ext>
            </a:extLst>
          </p:cNvPr>
          <p:cNvSpPr/>
          <p:nvPr/>
        </p:nvSpPr>
        <p:spPr>
          <a:xfrm>
            <a:off x="246928" y="6285890"/>
            <a:ext cx="1115568" cy="320040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84DA81-78D3-AD0A-2348-B20DD7C08171}"/>
              </a:ext>
            </a:extLst>
          </p:cNvPr>
          <p:cNvSpPr txBox="1"/>
          <p:nvPr/>
        </p:nvSpPr>
        <p:spPr>
          <a:xfrm rot="20891938">
            <a:off x="231353" y="2071635"/>
            <a:ext cx="2237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…pairwise comparison of outcomes</a:t>
            </a:r>
          </a:p>
        </p:txBody>
      </p:sp>
    </p:spTree>
    <p:extLst>
      <p:ext uri="{BB962C8B-B14F-4D97-AF65-F5344CB8AC3E}">
        <p14:creationId xmlns:p14="http://schemas.microsoft.com/office/powerpoint/2010/main" val="42920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4" grpId="0"/>
      <p:bldP spid="6" grpId="0" animBg="1"/>
      <p:bldP spid="44" grpId="0" animBg="1"/>
      <p:bldP spid="4" grpId="0" animBg="1"/>
      <p:bldP spid="15" grpId="0"/>
      <p:bldP spid="16" grpId="0"/>
      <p:bldP spid="20" grpId="0"/>
      <p:bldP spid="21" grpId="0"/>
      <p:bldP spid="22" grpId="0"/>
      <p:bldP spid="17" grpId="0"/>
      <p:bldP spid="46" grpId="0"/>
      <p:bldP spid="47" grpId="0"/>
      <p:bldP spid="25" grpId="0"/>
      <p:bldP spid="2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711FC6-D49A-E8B9-F5F5-8E084E71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13DA72-C0C2-3B4F-0D61-5700C94E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0ABC0-A303-4702-32EF-9B342E55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COGNITIVE BIASES</a:t>
            </a: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Decoy Effect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AD17DBA8-DA9A-75CE-A804-ADE3AFF6A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close-up of a smart phone&#10;&#10;Description automatically generated">
            <a:extLst>
              <a:ext uri="{FF2B5EF4-FFF2-40B4-BE49-F238E27FC236}">
                <a16:creationId xmlns:a16="http://schemas.microsoft.com/office/drawing/2014/main" id="{6E72D66B-B365-D9C8-66CA-1DBF2B5F1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8095" r="30444" b="6365"/>
          <a:stretch/>
        </p:blipFill>
        <p:spPr>
          <a:xfrm rot="20228903">
            <a:off x="9466068" y="136874"/>
            <a:ext cx="1151753" cy="244819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431187-83D7-1AAE-01D7-D677774D6400}"/>
              </a:ext>
            </a:extLst>
          </p:cNvPr>
          <p:cNvGrpSpPr/>
          <p:nvPr/>
        </p:nvGrpSpPr>
        <p:grpSpPr>
          <a:xfrm>
            <a:off x="7965826" y="959194"/>
            <a:ext cx="1190198" cy="369332"/>
            <a:chOff x="8101584" y="3229147"/>
            <a:chExt cx="1190198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589E52-B6A4-E968-3EF8-1C65432D9A58}"/>
                </a:ext>
              </a:extLst>
            </p:cNvPr>
            <p:cNvSpPr txBox="1"/>
            <p:nvPr/>
          </p:nvSpPr>
          <p:spPr>
            <a:xfrm>
              <a:off x="8101584" y="3229147"/>
              <a:ext cx="905256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Price</a:t>
              </a: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0C31FB80-1B1F-416C-1657-826FA6127D26}"/>
                </a:ext>
              </a:extLst>
            </p:cNvPr>
            <p:cNvSpPr/>
            <p:nvPr/>
          </p:nvSpPr>
          <p:spPr>
            <a:xfrm>
              <a:off x="9088582" y="3229147"/>
              <a:ext cx="203200" cy="369332"/>
            </a:xfrm>
            <a:prstGeom prst="down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C3977E-5D49-0854-5DE9-13641C522FD8}"/>
              </a:ext>
            </a:extLst>
          </p:cNvPr>
          <p:cNvGrpSpPr/>
          <p:nvPr/>
        </p:nvGrpSpPr>
        <p:grpSpPr>
          <a:xfrm>
            <a:off x="10420090" y="311275"/>
            <a:ext cx="1337564" cy="369332"/>
            <a:chOff x="10117836" y="3229147"/>
            <a:chExt cx="1337564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70D0F3-D38F-443F-BCF5-850601BEEF6B}"/>
                </a:ext>
              </a:extLst>
            </p:cNvPr>
            <p:cNvSpPr txBox="1"/>
            <p:nvPr/>
          </p:nvSpPr>
          <p:spPr>
            <a:xfrm>
              <a:off x="10117836" y="3229147"/>
              <a:ext cx="1058164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Storage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DCF470E6-67F0-82F6-CB95-2564075FBF03}"/>
                </a:ext>
              </a:extLst>
            </p:cNvPr>
            <p:cNvSpPr/>
            <p:nvPr/>
          </p:nvSpPr>
          <p:spPr>
            <a:xfrm rot="10800000">
              <a:off x="11252200" y="3229147"/>
              <a:ext cx="203200" cy="369332"/>
            </a:xfrm>
            <a:prstGeom prst="downArrow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1A847F-57E1-D1D7-4245-6337E26CE1A2}"/>
              </a:ext>
            </a:extLst>
          </p:cNvPr>
          <p:cNvGrpSpPr/>
          <p:nvPr/>
        </p:nvGrpSpPr>
        <p:grpSpPr>
          <a:xfrm>
            <a:off x="766585" y="2283235"/>
            <a:ext cx="1976234" cy="912547"/>
            <a:chOff x="766585" y="2283235"/>
            <a:chExt cx="1976234" cy="9125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61949D-C64E-FD67-96FD-41B48BAF4C1E}"/>
                </a:ext>
              </a:extLst>
            </p:cNvPr>
            <p:cNvSpPr txBox="1"/>
            <p:nvPr/>
          </p:nvSpPr>
          <p:spPr>
            <a:xfrm>
              <a:off x="766585" y="2283235"/>
              <a:ext cx="1170556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Greater storage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582E58-29BE-A4EF-A5B9-26D5304918BD}"/>
                </a:ext>
              </a:extLst>
            </p:cNvPr>
            <p:cNvSpPr/>
            <p:nvPr/>
          </p:nvSpPr>
          <p:spPr>
            <a:xfrm>
              <a:off x="1939636" y="2567739"/>
              <a:ext cx="803183" cy="628043"/>
            </a:xfrm>
            <a:custGeom>
              <a:avLst/>
              <a:gdLst>
                <a:gd name="connsiteX0" fmla="*/ 0 w 926060"/>
                <a:gd name="connsiteY0" fmla="*/ 18400 h 914327"/>
                <a:gd name="connsiteX1" fmla="*/ 600364 w 926060"/>
                <a:gd name="connsiteY1" fmla="*/ 92290 h 914327"/>
                <a:gd name="connsiteX2" fmla="*/ 812800 w 926060"/>
                <a:gd name="connsiteY2" fmla="*/ 277018 h 914327"/>
                <a:gd name="connsiteX3" fmla="*/ 877455 w 926060"/>
                <a:gd name="connsiteY3" fmla="*/ 387854 h 914327"/>
                <a:gd name="connsiteX4" fmla="*/ 895928 w 926060"/>
                <a:gd name="connsiteY4" fmla="*/ 452509 h 914327"/>
                <a:gd name="connsiteX5" fmla="*/ 905164 w 926060"/>
                <a:gd name="connsiteY5" fmla="*/ 507927 h 914327"/>
                <a:gd name="connsiteX6" fmla="*/ 923637 w 926060"/>
                <a:gd name="connsiteY6" fmla="*/ 554109 h 914327"/>
                <a:gd name="connsiteX7" fmla="*/ 923637 w 926060"/>
                <a:gd name="connsiteY7" fmla="*/ 914327 h 91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060" h="914327">
                  <a:moveTo>
                    <a:pt x="0" y="18400"/>
                  </a:moveTo>
                  <a:cubicBezTo>
                    <a:pt x="229322" y="-14362"/>
                    <a:pt x="161203" y="-11042"/>
                    <a:pt x="600364" y="92290"/>
                  </a:cubicBezTo>
                  <a:cubicBezTo>
                    <a:pt x="648485" y="103613"/>
                    <a:pt x="802630" y="259585"/>
                    <a:pt x="812800" y="277018"/>
                  </a:cubicBezTo>
                  <a:lnTo>
                    <a:pt x="877455" y="387854"/>
                  </a:lnTo>
                  <a:cubicBezTo>
                    <a:pt x="883613" y="409406"/>
                    <a:pt x="890888" y="430669"/>
                    <a:pt x="895928" y="452509"/>
                  </a:cubicBezTo>
                  <a:cubicBezTo>
                    <a:pt x="900139" y="470757"/>
                    <a:pt x="900236" y="489859"/>
                    <a:pt x="905164" y="507927"/>
                  </a:cubicBezTo>
                  <a:cubicBezTo>
                    <a:pt x="909526" y="523923"/>
                    <a:pt x="922884" y="537546"/>
                    <a:pt x="923637" y="554109"/>
                  </a:cubicBezTo>
                  <a:cubicBezTo>
                    <a:pt x="929089" y="674058"/>
                    <a:pt x="923637" y="794254"/>
                    <a:pt x="923637" y="914327"/>
                  </a:cubicBezTo>
                </a:path>
              </a:pathLst>
            </a:cu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E3E2C2-53B0-910B-B3B6-1AFEDB5E35D2}"/>
              </a:ext>
            </a:extLst>
          </p:cNvPr>
          <p:cNvGrpSpPr/>
          <p:nvPr/>
        </p:nvGrpSpPr>
        <p:grpSpPr>
          <a:xfrm>
            <a:off x="2778636" y="1928321"/>
            <a:ext cx="1170556" cy="1267461"/>
            <a:chOff x="-190716" y="1599768"/>
            <a:chExt cx="1170556" cy="12674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042F01-1062-C937-9578-BF6C5D59B349}"/>
                </a:ext>
              </a:extLst>
            </p:cNvPr>
            <p:cNvSpPr txBox="1"/>
            <p:nvPr/>
          </p:nvSpPr>
          <p:spPr>
            <a:xfrm>
              <a:off x="-190716" y="1599768"/>
              <a:ext cx="1170556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Lower price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CC1CC9F-6FC3-CDE2-C757-B19CE9FAD480}"/>
                </a:ext>
              </a:extLst>
            </p:cNvPr>
            <p:cNvSpPr/>
            <p:nvPr/>
          </p:nvSpPr>
          <p:spPr>
            <a:xfrm>
              <a:off x="370164" y="2220898"/>
              <a:ext cx="203201" cy="646331"/>
            </a:xfrm>
            <a:custGeom>
              <a:avLst/>
              <a:gdLst>
                <a:gd name="connsiteX0" fmla="*/ 0 w 926060"/>
                <a:gd name="connsiteY0" fmla="*/ 18400 h 914327"/>
                <a:gd name="connsiteX1" fmla="*/ 600364 w 926060"/>
                <a:gd name="connsiteY1" fmla="*/ 92290 h 914327"/>
                <a:gd name="connsiteX2" fmla="*/ 812800 w 926060"/>
                <a:gd name="connsiteY2" fmla="*/ 277018 h 914327"/>
                <a:gd name="connsiteX3" fmla="*/ 877455 w 926060"/>
                <a:gd name="connsiteY3" fmla="*/ 387854 h 914327"/>
                <a:gd name="connsiteX4" fmla="*/ 895928 w 926060"/>
                <a:gd name="connsiteY4" fmla="*/ 452509 h 914327"/>
                <a:gd name="connsiteX5" fmla="*/ 905164 w 926060"/>
                <a:gd name="connsiteY5" fmla="*/ 507927 h 914327"/>
                <a:gd name="connsiteX6" fmla="*/ 923637 w 926060"/>
                <a:gd name="connsiteY6" fmla="*/ 554109 h 914327"/>
                <a:gd name="connsiteX7" fmla="*/ 923637 w 926060"/>
                <a:gd name="connsiteY7" fmla="*/ 914327 h 91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060" h="914327">
                  <a:moveTo>
                    <a:pt x="0" y="18400"/>
                  </a:moveTo>
                  <a:cubicBezTo>
                    <a:pt x="229322" y="-14362"/>
                    <a:pt x="161203" y="-11042"/>
                    <a:pt x="600364" y="92290"/>
                  </a:cubicBezTo>
                  <a:cubicBezTo>
                    <a:pt x="648485" y="103613"/>
                    <a:pt x="802630" y="259585"/>
                    <a:pt x="812800" y="277018"/>
                  </a:cubicBezTo>
                  <a:lnTo>
                    <a:pt x="877455" y="387854"/>
                  </a:lnTo>
                  <a:cubicBezTo>
                    <a:pt x="883613" y="409406"/>
                    <a:pt x="890888" y="430669"/>
                    <a:pt x="895928" y="452509"/>
                  </a:cubicBezTo>
                  <a:cubicBezTo>
                    <a:pt x="900139" y="470757"/>
                    <a:pt x="900236" y="489859"/>
                    <a:pt x="905164" y="507927"/>
                  </a:cubicBezTo>
                  <a:cubicBezTo>
                    <a:pt x="909526" y="523923"/>
                    <a:pt x="922884" y="537546"/>
                    <a:pt x="923637" y="554109"/>
                  </a:cubicBezTo>
                  <a:cubicBezTo>
                    <a:pt x="929089" y="674058"/>
                    <a:pt x="923637" y="794254"/>
                    <a:pt x="923637" y="914327"/>
                  </a:cubicBezTo>
                </a:path>
              </a:pathLst>
            </a:cu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B495247-F756-F151-3175-2268BBA37F1C}"/>
              </a:ext>
            </a:extLst>
          </p:cNvPr>
          <p:cNvSpPr txBox="1"/>
          <p:nvPr/>
        </p:nvSpPr>
        <p:spPr>
          <a:xfrm>
            <a:off x="766585" y="4686140"/>
            <a:ext cx="222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Goal: Push Device A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6221B99-430C-5BA5-3E29-63982F3DB022}"/>
              </a:ext>
            </a:extLst>
          </p:cNvPr>
          <p:cNvGraphicFramePr>
            <a:graphicFrameLocks noGrp="1"/>
          </p:cNvGraphicFramePr>
          <p:nvPr/>
        </p:nvGraphicFramePr>
        <p:xfrm>
          <a:off x="766585" y="3195782"/>
          <a:ext cx="3977894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57579">
                  <a:extLst>
                    <a:ext uri="{9D8B030D-6E8A-4147-A177-3AD203B41FA5}">
                      <a16:colId xmlns:a16="http://schemas.microsoft.com/office/drawing/2014/main" val="77266183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620198613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3906842937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1760030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4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 (Rs.)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77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Storage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0149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1461DDA-32A3-AA4D-2C59-69984CEF1946}"/>
              </a:ext>
            </a:extLst>
          </p:cNvPr>
          <p:cNvSpPr txBox="1"/>
          <p:nvPr/>
        </p:nvSpPr>
        <p:spPr>
          <a:xfrm>
            <a:off x="3949192" y="4501474"/>
            <a:ext cx="9391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50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Decoy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041F45-1F7B-5CB4-350F-F35BA8011533}"/>
              </a:ext>
            </a:extLst>
          </p:cNvPr>
          <p:cNvSpPr txBox="1"/>
          <p:nvPr/>
        </p:nvSpPr>
        <p:spPr>
          <a:xfrm>
            <a:off x="5323758" y="4586765"/>
            <a:ext cx="6433896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A fully dominates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 C.  B partially dominates C.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The presence of C makes A look superior to B.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As a result, some people who would have chosen B switch to A.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23A69-A8F7-4D4D-69FC-9670FF47056D}"/>
              </a:ext>
            </a:extLst>
          </p:cNvPr>
          <p:cNvSpPr/>
          <p:nvPr/>
        </p:nvSpPr>
        <p:spPr>
          <a:xfrm>
            <a:off x="3946673" y="3080629"/>
            <a:ext cx="1028489" cy="180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B6BA4BF-CF6D-23B3-BFB4-BEA7F519CB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80100"/>
                  </p:ext>
                </p:extLst>
              </p:nvPr>
            </p:nvGraphicFramePr>
            <p:xfrm>
              <a:off x="5315489" y="3195782"/>
              <a:ext cx="4063683" cy="11125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112393">
                      <a:extLst>
                        <a:ext uri="{9D8B030D-6E8A-4147-A177-3AD203B41FA5}">
                          <a16:colId xmlns:a16="http://schemas.microsoft.com/office/drawing/2014/main" val="994375877"/>
                        </a:ext>
                      </a:extLst>
                    </a:gridCol>
                    <a:gridCol w="1112393">
                      <a:extLst>
                        <a:ext uri="{9D8B030D-6E8A-4147-A177-3AD203B41FA5}">
                          <a16:colId xmlns:a16="http://schemas.microsoft.com/office/drawing/2014/main" val="4177204093"/>
                        </a:ext>
                      </a:extLst>
                    </a:gridCol>
                    <a:gridCol w="817436">
                      <a:extLst>
                        <a:ext uri="{9D8B030D-6E8A-4147-A177-3AD203B41FA5}">
                          <a16:colId xmlns:a16="http://schemas.microsoft.com/office/drawing/2014/main" val="3360298813"/>
                        </a:ext>
                      </a:extLst>
                    </a:gridCol>
                    <a:gridCol w="1021461">
                      <a:extLst>
                        <a:ext uri="{9D8B030D-6E8A-4147-A177-3AD203B41FA5}">
                          <a16:colId xmlns:a16="http://schemas.microsoft.com/office/drawing/2014/main" val="21930993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Device 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Device 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Price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Storage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718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9678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993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B6BA4BF-CF6D-23B3-BFB4-BEA7F519CB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80100"/>
                  </p:ext>
                </p:extLst>
              </p:nvPr>
            </p:nvGraphicFramePr>
            <p:xfrm>
              <a:off x="5315489" y="3195782"/>
              <a:ext cx="4063683" cy="11125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112393">
                      <a:extLst>
                        <a:ext uri="{9D8B030D-6E8A-4147-A177-3AD203B41FA5}">
                          <a16:colId xmlns:a16="http://schemas.microsoft.com/office/drawing/2014/main" val="994375877"/>
                        </a:ext>
                      </a:extLst>
                    </a:gridCol>
                    <a:gridCol w="1112393">
                      <a:extLst>
                        <a:ext uri="{9D8B030D-6E8A-4147-A177-3AD203B41FA5}">
                          <a16:colId xmlns:a16="http://schemas.microsoft.com/office/drawing/2014/main" val="4177204093"/>
                        </a:ext>
                      </a:extLst>
                    </a:gridCol>
                    <a:gridCol w="817436">
                      <a:extLst>
                        <a:ext uri="{9D8B030D-6E8A-4147-A177-3AD203B41FA5}">
                          <a16:colId xmlns:a16="http://schemas.microsoft.com/office/drawing/2014/main" val="3360298813"/>
                        </a:ext>
                      </a:extLst>
                    </a:gridCol>
                    <a:gridCol w="1021461">
                      <a:extLst>
                        <a:ext uri="{9D8B030D-6E8A-4147-A177-3AD203B41FA5}">
                          <a16:colId xmlns:a16="http://schemas.microsoft.com/office/drawing/2014/main" val="21930993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Device 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Device 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Price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Storage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718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3134" t="-106557" r="-12611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7619" t="-106557" r="-595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678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3134" t="-206557" r="-126119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7619" t="-206557" r="-595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9935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608208A7-E08D-81E0-8073-D00170579F81}"/>
              </a:ext>
            </a:extLst>
          </p:cNvPr>
          <p:cNvSpPr/>
          <p:nvPr/>
        </p:nvSpPr>
        <p:spPr>
          <a:xfrm>
            <a:off x="7572271" y="3558160"/>
            <a:ext cx="860671" cy="388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CD078-3C78-1A17-57C4-E6602F4B8ECF}"/>
              </a:ext>
            </a:extLst>
          </p:cNvPr>
          <p:cNvSpPr/>
          <p:nvPr/>
        </p:nvSpPr>
        <p:spPr>
          <a:xfrm>
            <a:off x="7572121" y="3984431"/>
            <a:ext cx="860671" cy="36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2C5224-89BF-57B4-7389-D19EDD8708DD}"/>
              </a:ext>
            </a:extLst>
          </p:cNvPr>
          <p:cNvSpPr/>
          <p:nvPr/>
        </p:nvSpPr>
        <p:spPr>
          <a:xfrm>
            <a:off x="5339474" y="3935139"/>
            <a:ext cx="2214093" cy="454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F90EEC-0F7B-DAD0-EDC8-ED82E6A7982C}"/>
              </a:ext>
            </a:extLst>
          </p:cNvPr>
          <p:cNvSpPr/>
          <p:nvPr/>
        </p:nvSpPr>
        <p:spPr>
          <a:xfrm>
            <a:off x="8432942" y="3539167"/>
            <a:ext cx="946230" cy="407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5FF56D-F823-C1C5-3AFC-AA7CE3537130}"/>
              </a:ext>
            </a:extLst>
          </p:cNvPr>
          <p:cNvSpPr/>
          <p:nvPr/>
        </p:nvSpPr>
        <p:spPr>
          <a:xfrm>
            <a:off x="8451646" y="3984430"/>
            <a:ext cx="910768" cy="361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C725A1-2460-7395-B18D-664D62BB6F7C}"/>
              </a:ext>
            </a:extLst>
          </p:cNvPr>
          <p:cNvSpPr txBox="1"/>
          <p:nvPr/>
        </p:nvSpPr>
        <p:spPr>
          <a:xfrm>
            <a:off x="6578388" y="1892547"/>
            <a:ext cx="1873258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Asymmetrically dominated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4C6970-C129-9E77-230A-99C842CB8F2D}"/>
              </a:ext>
            </a:extLst>
          </p:cNvPr>
          <p:cNvSpPr/>
          <p:nvPr/>
        </p:nvSpPr>
        <p:spPr>
          <a:xfrm flipH="1">
            <a:off x="4353146" y="2226172"/>
            <a:ext cx="2225241" cy="976524"/>
          </a:xfrm>
          <a:custGeom>
            <a:avLst/>
            <a:gdLst>
              <a:gd name="connsiteX0" fmla="*/ 0 w 926060"/>
              <a:gd name="connsiteY0" fmla="*/ 18400 h 914327"/>
              <a:gd name="connsiteX1" fmla="*/ 600364 w 926060"/>
              <a:gd name="connsiteY1" fmla="*/ 92290 h 914327"/>
              <a:gd name="connsiteX2" fmla="*/ 812800 w 926060"/>
              <a:gd name="connsiteY2" fmla="*/ 277018 h 914327"/>
              <a:gd name="connsiteX3" fmla="*/ 877455 w 926060"/>
              <a:gd name="connsiteY3" fmla="*/ 387854 h 914327"/>
              <a:gd name="connsiteX4" fmla="*/ 895928 w 926060"/>
              <a:gd name="connsiteY4" fmla="*/ 452509 h 914327"/>
              <a:gd name="connsiteX5" fmla="*/ 905164 w 926060"/>
              <a:gd name="connsiteY5" fmla="*/ 507927 h 914327"/>
              <a:gd name="connsiteX6" fmla="*/ 923637 w 926060"/>
              <a:gd name="connsiteY6" fmla="*/ 554109 h 914327"/>
              <a:gd name="connsiteX7" fmla="*/ 923637 w 926060"/>
              <a:gd name="connsiteY7" fmla="*/ 914327 h 91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060" h="914327">
                <a:moveTo>
                  <a:pt x="0" y="18400"/>
                </a:moveTo>
                <a:cubicBezTo>
                  <a:pt x="229322" y="-14362"/>
                  <a:pt x="161203" y="-11042"/>
                  <a:pt x="600364" y="92290"/>
                </a:cubicBezTo>
                <a:cubicBezTo>
                  <a:pt x="648485" y="103613"/>
                  <a:pt x="802630" y="259585"/>
                  <a:pt x="812800" y="277018"/>
                </a:cubicBezTo>
                <a:lnTo>
                  <a:pt x="877455" y="387854"/>
                </a:lnTo>
                <a:cubicBezTo>
                  <a:pt x="883613" y="409406"/>
                  <a:pt x="890888" y="430669"/>
                  <a:pt x="895928" y="452509"/>
                </a:cubicBezTo>
                <a:cubicBezTo>
                  <a:pt x="900139" y="470757"/>
                  <a:pt x="900236" y="489859"/>
                  <a:pt x="905164" y="507927"/>
                </a:cubicBezTo>
                <a:cubicBezTo>
                  <a:pt x="909526" y="523923"/>
                  <a:pt x="922884" y="537546"/>
                  <a:pt x="923637" y="554109"/>
                </a:cubicBezTo>
                <a:cubicBezTo>
                  <a:pt x="929089" y="674058"/>
                  <a:pt x="923637" y="794254"/>
                  <a:pt x="923637" y="914327"/>
                </a:cubicBez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B9E4A-C3DE-CC3E-6998-37D197B5BE8A}"/>
              </a:ext>
            </a:extLst>
          </p:cNvPr>
          <p:cNvSpPr txBox="1"/>
          <p:nvPr/>
        </p:nvSpPr>
        <p:spPr>
          <a:xfrm>
            <a:off x="669036" y="5300044"/>
            <a:ext cx="4219276" cy="1200329"/>
          </a:xfrm>
          <a:custGeom>
            <a:avLst/>
            <a:gdLst>
              <a:gd name="connsiteX0" fmla="*/ 0 w 4219276"/>
              <a:gd name="connsiteY0" fmla="*/ 0 h 1200329"/>
              <a:gd name="connsiteX1" fmla="*/ 611795 w 4219276"/>
              <a:gd name="connsiteY1" fmla="*/ 0 h 1200329"/>
              <a:gd name="connsiteX2" fmla="*/ 1181397 w 4219276"/>
              <a:gd name="connsiteY2" fmla="*/ 0 h 1200329"/>
              <a:gd name="connsiteX3" fmla="*/ 1708807 w 4219276"/>
              <a:gd name="connsiteY3" fmla="*/ 0 h 1200329"/>
              <a:gd name="connsiteX4" fmla="*/ 2236216 w 4219276"/>
              <a:gd name="connsiteY4" fmla="*/ 0 h 1200329"/>
              <a:gd name="connsiteX5" fmla="*/ 2848011 w 4219276"/>
              <a:gd name="connsiteY5" fmla="*/ 0 h 1200329"/>
              <a:gd name="connsiteX6" fmla="*/ 3417614 w 4219276"/>
              <a:gd name="connsiteY6" fmla="*/ 0 h 1200329"/>
              <a:gd name="connsiteX7" fmla="*/ 4219276 w 4219276"/>
              <a:gd name="connsiteY7" fmla="*/ 0 h 1200329"/>
              <a:gd name="connsiteX8" fmla="*/ 4219276 w 4219276"/>
              <a:gd name="connsiteY8" fmla="*/ 388106 h 1200329"/>
              <a:gd name="connsiteX9" fmla="*/ 4219276 w 4219276"/>
              <a:gd name="connsiteY9" fmla="*/ 752206 h 1200329"/>
              <a:gd name="connsiteX10" fmla="*/ 4219276 w 4219276"/>
              <a:gd name="connsiteY10" fmla="*/ 1200329 h 1200329"/>
              <a:gd name="connsiteX11" fmla="*/ 3776252 w 4219276"/>
              <a:gd name="connsiteY11" fmla="*/ 1200329 h 1200329"/>
              <a:gd name="connsiteX12" fmla="*/ 3164457 w 4219276"/>
              <a:gd name="connsiteY12" fmla="*/ 1200329 h 1200329"/>
              <a:gd name="connsiteX13" fmla="*/ 2679240 w 4219276"/>
              <a:gd name="connsiteY13" fmla="*/ 1200329 h 1200329"/>
              <a:gd name="connsiteX14" fmla="*/ 2067445 w 4219276"/>
              <a:gd name="connsiteY14" fmla="*/ 1200329 h 1200329"/>
              <a:gd name="connsiteX15" fmla="*/ 1624421 w 4219276"/>
              <a:gd name="connsiteY15" fmla="*/ 1200329 h 1200329"/>
              <a:gd name="connsiteX16" fmla="*/ 1223590 w 4219276"/>
              <a:gd name="connsiteY16" fmla="*/ 1200329 h 1200329"/>
              <a:gd name="connsiteX17" fmla="*/ 822759 w 4219276"/>
              <a:gd name="connsiteY17" fmla="*/ 1200329 h 1200329"/>
              <a:gd name="connsiteX18" fmla="*/ 0 w 4219276"/>
              <a:gd name="connsiteY18" fmla="*/ 1200329 h 1200329"/>
              <a:gd name="connsiteX19" fmla="*/ 0 w 4219276"/>
              <a:gd name="connsiteY19" fmla="*/ 836229 h 1200329"/>
              <a:gd name="connsiteX20" fmla="*/ 0 w 4219276"/>
              <a:gd name="connsiteY20" fmla="*/ 412113 h 1200329"/>
              <a:gd name="connsiteX21" fmla="*/ 0 w 4219276"/>
              <a:gd name="connsiteY21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19276" h="1200329" fill="none" extrusionOk="0">
                <a:moveTo>
                  <a:pt x="0" y="0"/>
                </a:moveTo>
                <a:cubicBezTo>
                  <a:pt x="264204" y="-58965"/>
                  <a:pt x="314774" y="69691"/>
                  <a:pt x="611795" y="0"/>
                </a:cubicBezTo>
                <a:cubicBezTo>
                  <a:pt x="908817" y="-69691"/>
                  <a:pt x="925808" y="35590"/>
                  <a:pt x="1181397" y="0"/>
                </a:cubicBezTo>
                <a:cubicBezTo>
                  <a:pt x="1436986" y="-35590"/>
                  <a:pt x="1553926" y="37378"/>
                  <a:pt x="1708807" y="0"/>
                </a:cubicBezTo>
                <a:cubicBezTo>
                  <a:pt x="1863688" y="-37378"/>
                  <a:pt x="2065766" y="17898"/>
                  <a:pt x="2236216" y="0"/>
                </a:cubicBezTo>
                <a:cubicBezTo>
                  <a:pt x="2406666" y="-17898"/>
                  <a:pt x="2693724" y="62895"/>
                  <a:pt x="2848011" y="0"/>
                </a:cubicBezTo>
                <a:cubicBezTo>
                  <a:pt x="3002299" y="-62895"/>
                  <a:pt x="3265591" y="5873"/>
                  <a:pt x="3417614" y="0"/>
                </a:cubicBezTo>
                <a:cubicBezTo>
                  <a:pt x="3569637" y="-5873"/>
                  <a:pt x="3975271" y="78543"/>
                  <a:pt x="4219276" y="0"/>
                </a:cubicBezTo>
                <a:cubicBezTo>
                  <a:pt x="4254045" y="193092"/>
                  <a:pt x="4176346" y="252198"/>
                  <a:pt x="4219276" y="388106"/>
                </a:cubicBezTo>
                <a:cubicBezTo>
                  <a:pt x="4262206" y="524014"/>
                  <a:pt x="4180806" y="599242"/>
                  <a:pt x="4219276" y="752206"/>
                </a:cubicBezTo>
                <a:cubicBezTo>
                  <a:pt x="4257746" y="905170"/>
                  <a:pt x="4211868" y="1010884"/>
                  <a:pt x="4219276" y="1200329"/>
                </a:cubicBezTo>
                <a:cubicBezTo>
                  <a:pt x="4009605" y="1205760"/>
                  <a:pt x="3949790" y="1149832"/>
                  <a:pt x="3776252" y="1200329"/>
                </a:cubicBezTo>
                <a:cubicBezTo>
                  <a:pt x="3602714" y="1250826"/>
                  <a:pt x="3450101" y="1165067"/>
                  <a:pt x="3164457" y="1200329"/>
                </a:cubicBezTo>
                <a:cubicBezTo>
                  <a:pt x="2878813" y="1235591"/>
                  <a:pt x="2855396" y="1147202"/>
                  <a:pt x="2679240" y="1200329"/>
                </a:cubicBezTo>
                <a:cubicBezTo>
                  <a:pt x="2503084" y="1253456"/>
                  <a:pt x="2307003" y="1143563"/>
                  <a:pt x="2067445" y="1200329"/>
                </a:cubicBezTo>
                <a:cubicBezTo>
                  <a:pt x="1827887" y="1257095"/>
                  <a:pt x="1802508" y="1164579"/>
                  <a:pt x="1624421" y="1200329"/>
                </a:cubicBezTo>
                <a:cubicBezTo>
                  <a:pt x="1446334" y="1236079"/>
                  <a:pt x="1390738" y="1162066"/>
                  <a:pt x="1223590" y="1200329"/>
                </a:cubicBezTo>
                <a:cubicBezTo>
                  <a:pt x="1056442" y="1238592"/>
                  <a:pt x="992726" y="1159246"/>
                  <a:pt x="822759" y="1200329"/>
                </a:cubicBezTo>
                <a:cubicBezTo>
                  <a:pt x="652792" y="1241412"/>
                  <a:pt x="179241" y="1104900"/>
                  <a:pt x="0" y="1200329"/>
                </a:cubicBezTo>
                <a:cubicBezTo>
                  <a:pt x="-8604" y="1096212"/>
                  <a:pt x="28265" y="910175"/>
                  <a:pt x="0" y="836229"/>
                </a:cubicBezTo>
                <a:cubicBezTo>
                  <a:pt x="-28265" y="762283"/>
                  <a:pt x="34468" y="569599"/>
                  <a:pt x="0" y="412113"/>
                </a:cubicBezTo>
                <a:cubicBezTo>
                  <a:pt x="-34468" y="254627"/>
                  <a:pt x="15641" y="130210"/>
                  <a:pt x="0" y="0"/>
                </a:cubicBezTo>
                <a:close/>
              </a:path>
              <a:path w="4219276" h="1200329" stroke="0" extrusionOk="0">
                <a:moveTo>
                  <a:pt x="0" y="0"/>
                </a:moveTo>
                <a:cubicBezTo>
                  <a:pt x="198645" y="-14003"/>
                  <a:pt x="330287" y="4423"/>
                  <a:pt x="485217" y="0"/>
                </a:cubicBezTo>
                <a:cubicBezTo>
                  <a:pt x="640147" y="-4423"/>
                  <a:pt x="726690" y="24266"/>
                  <a:pt x="886048" y="0"/>
                </a:cubicBezTo>
                <a:cubicBezTo>
                  <a:pt x="1045406" y="-24266"/>
                  <a:pt x="1371455" y="12079"/>
                  <a:pt x="1497843" y="0"/>
                </a:cubicBezTo>
                <a:cubicBezTo>
                  <a:pt x="1624231" y="-12079"/>
                  <a:pt x="1850574" y="34448"/>
                  <a:pt x="1983060" y="0"/>
                </a:cubicBezTo>
                <a:cubicBezTo>
                  <a:pt x="2115546" y="-34448"/>
                  <a:pt x="2313535" y="6018"/>
                  <a:pt x="2468276" y="0"/>
                </a:cubicBezTo>
                <a:cubicBezTo>
                  <a:pt x="2623017" y="-6018"/>
                  <a:pt x="2928761" y="42701"/>
                  <a:pt x="3080071" y="0"/>
                </a:cubicBezTo>
                <a:cubicBezTo>
                  <a:pt x="3231382" y="-42701"/>
                  <a:pt x="3360597" y="3387"/>
                  <a:pt x="3523095" y="0"/>
                </a:cubicBezTo>
                <a:cubicBezTo>
                  <a:pt x="3685593" y="-3387"/>
                  <a:pt x="3871478" y="18624"/>
                  <a:pt x="4219276" y="0"/>
                </a:cubicBezTo>
                <a:cubicBezTo>
                  <a:pt x="4262901" y="139432"/>
                  <a:pt x="4178324" y="324368"/>
                  <a:pt x="4219276" y="424116"/>
                </a:cubicBezTo>
                <a:cubicBezTo>
                  <a:pt x="4260228" y="523864"/>
                  <a:pt x="4198684" y="627513"/>
                  <a:pt x="4219276" y="800219"/>
                </a:cubicBezTo>
                <a:cubicBezTo>
                  <a:pt x="4239868" y="972925"/>
                  <a:pt x="4177571" y="1039944"/>
                  <a:pt x="4219276" y="1200329"/>
                </a:cubicBezTo>
                <a:cubicBezTo>
                  <a:pt x="4000066" y="1232602"/>
                  <a:pt x="3899577" y="1157335"/>
                  <a:pt x="3649674" y="1200329"/>
                </a:cubicBezTo>
                <a:cubicBezTo>
                  <a:pt x="3399771" y="1243323"/>
                  <a:pt x="3324495" y="1154543"/>
                  <a:pt x="3037879" y="1200329"/>
                </a:cubicBezTo>
                <a:cubicBezTo>
                  <a:pt x="2751264" y="1246115"/>
                  <a:pt x="2703201" y="1177622"/>
                  <a:pt x="2426084" y="1200329"/>
                </a:cubicBezTo>
                <a:cubicBezTo>
                  <a:pt x="2148967" y="1223036"/>
                  <a:pt x="2090657" y="1161616"/>
                  <a:pt x="1983060" y="1200329"/>
                </a:cubicBezTo>
                <a:cubicBezTo>
                  <a:pt x="1875463" y="1239042"/>
                  <a:pt x="1692379" y="1152762"/>
                  <a:pt x="1455650" y="1200329"/>
                </a:cubicBezTo>
                <a:cubicBezTo>
                  <a:pt x="1218921" y="1247896"/>
                  <a:pt x="972205" y="1150295"/>
                  <a:pt x="843855" y="1200329"/>
                </a:cubicBezTo>
                <a:cubicBezTo>
                  <a:pt x="715506" y="1250363"/>
                  <a:pt x="175381" y="1196850"/>
                  <a:pt x="0" y="1200329"/>
                </a:cubicBezTo>
                <a:cubicBezTo>
                  <a:pt x="-24197" y="1036806"/>
                  <a:pt x="30541" y="985070"/>
                  <a:pt x="0" y="836229"/>
                </a:cubicBezTo>
                <a:cubicBezTo>
                  <a:pt x="-30541" y="687388"/>
                  <a:pt x="27653" y="622722"/>
                  <a:pt x="0" y="460126"/>
                </a:cubicBezTo>
                <a:cubicBezTo>
                  <a:pt x="-27653" y="297530"/>
                  <a:pt x="31170" y="128967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Q: Introduce a new device D instead of C with the goal of pushing device B.  What would you set the price of D and what would be its storage?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05E88-239F-4A1F-5160-36CA6E5B2D76}"/>
              </a:ext>
            </a:extLst>
          </p:cNvPr>
          <p:cNvSpPr txBox="1"/>
          <p:nvPr/>
        </p:nvSpPr>
        <p:spPr>
          <a:xfrm>
            <a:off x="5272205" y="6106966"/>
            <a:ext cx="5505644" cy="646331"/>
          </a:xfrm>
          <a:custGeom>
            <a:avLst/>
            <a:gdLst>
              <a:gd name="connsiteX0" fmla="*/ 0 w 5505644"/>
              <a:gd name="connsiteY0" fmla="*/ 0 h 646331"/>
              <a:gd name="connsiteX1" fmla="*/ 495508 w 5505644"/>
              <a:gd name="connsiteY1" fmla="*/ 0 h 646331"/>
              <a:gd name="connsiteX2" fmla="*/ 880903 w 5505644"/>
              <a:gd name="connsiteY2" fmla="*/ 0 h 646331"/>
              <a:gd name="connsiteX3" fmla="*/ 1541580 w 5505644"/>
              <a:gd name="connsiteY3" fmla="*/ 0 h 646331"/>
              <a:gd name="connsiteX4" fmla="*/ 2037088 w 5505644"/>
              <a:gd name="connsiteY4" fmla="*/ 0 h 646331"/>
              <a:gd name="connsiteX5" fmla="*/ 2532596 w 5505644"/>
              <a:gd name="connsiteY5" fmla="*/ 0 h 646331"/>
              <a:gd name="connsiteX6" fmla="*/ 3193274 w 5505644"/>
              <a:gd name="connsiteY6" fmla="*/ 0 h 646331"/>
              <a:gd name="connsiteX7" fmla="*/ 3633725 w 5505644"/>
              <a:gd name="connsiteY7" fmla="*/ 0 h 646331"/>
              <a:gd name="connsiteX8" fmla="*/ 4294402 w 5505644"/>
              <a:gd name="connsiteY8" fmla="*/ 0 h 646331"/>
              <a:gd name="connsiteX9" fmla="*/ 4955080 w 5505644"/>
              <a:gd name="connsiteY9" fmla="*/ 0 h 646331"/>
              <a:gd name="connsiteX10" fmla="*/ 5505644 w 5505644"/>
              <a:gd name="connsiteY10" fmla="*/ 0 h 646331"/>
              <a:gd name="connsiteX11" fmla="*/ 5505644 w 5505644"/>
              <a:gd name="connsiteY11" fmla="*/ 336092 h 646331"/>
              <a:gd name="connsiteX12" fmla="*/ 5505644 w 5505644"/>
              <a:gd name="connsiteY12" fmla="*/ 646331 h 646331"/>
              <a:gd name="connsiteX13" fmla="*/ 5120249 w 5505644"/>
              <a:gd name="connsiteY13" fmla="*/ 646331 h 646331"/>
              <a:gd name="connsiteX14" fmla="*/ 4459572 w 5505644"/>
              <a:gd name="connsiteY14" fmla="*/ 646331 h 646331"/>
              <a:gd name="connsiteX15" fmla="*/ 4019120 w 5505644"/>
              <a:gd name="connsiteY15" fmla="*/ 646331 h 646331"/>
              <a:gd name="connsiteX16" fmla="*/ 3468556 w 5505644"/>
              <a:gd name="connsiteY16" fmla="*/ 646331 h 646331"/>
              <a:gd name="connsiteX17" fmla="*/ 2807878 w 5505644"/>
              <a:gd name="connsiteY17" fmla="*/ 646331 h 646331"/>
              <a:gd name="connsiteX18" fmla="*/ 2257314 w 5505644"/>
              <a:gd name="connsiteY18" fmla="*/ 646331 h 646331"/>
              <a:gd name="connsiteX19" fmla="*/ 1871919 w 5505644"/>
              <a:gd name="connsiteY19" fmla="*/ 646331 h 646331"/>
              <a:gd name="connsiteX20" fmla="*/ 1431467 w 5505644"/>
              <a:gd name="connsiteY20" fmla="*/ 646331 h 646331"/>
              <a:gd name="connsiteX21" fmla="*/ 770790 w 5505644"/>
              <a:gd name="connsiteY21" fmla="*/ 646331 h 646331"/>
              <a:gd name="connsiteX22" fmla="*/ 0 w 5505644"/>
              <a:gd name="connsiteY22" fmla="*/ 646331 h 646331"/>
              <a:gd name="connsiteX23" fmla="*/ 0 w 5505644"/>
              <a:gd name="connsiteY23" fmla="*/ 336092 h 646331"/>
              <a:gd name="connsiteX24" fmla="*/ 0 w 5505644"/>
              <a:gd name="connsiteY2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05644" h="646331" extrusionOk="0">
                <a:moveTo>
                  <a:pt x="0" y="0"/>
                </a:moveTo>
                <a:cubicBezTo>
                  <a:pt x="199760" y="-43810"/>
                  <a:pt x="352854" y="49451"/>
                  <a:pt x="495508" y="0"/>
                </a:cubicBezTo>
                <a:cubicBezTo>
                  <a:pt x="638162" y="-49451"/>
                  <a:pt x="741511" y="17175"/>
                  <a:pt x="880903" y="0"/>
                </a:cubicBezTo>
                <a:cubicBezTo>
                  <a:pt x="1020296" y="-17175"/>
                  <a:pt x="1394581" y="58443"/>
                  <a:pt x="1541580" y="0"/>
                </a:cubicBezTo>
                <a:cubicBezTo>
                  <a:pt x="1688579" y="-58443"/>
                  <a:pt x="1926451" y="46301"/>
                  <a:pt x="2037088" y="0"/>
                </a:cubicBezTo>
                <a:cubicBezTo>
                  <a:pt x="2147725" y="-46301"/>
                  <a:pt x="2413504" y="42006"/>
                  <a:pt x="2532596" y="0"/>
                </a:cubicBezTo>
                <a:cubicBezTo>
                  <a:pt x="2651688" y="-42006"/>
                  <a:pt x="2896725" y="11692"/>
                  <a:pt x="3193274" y="0"/>
                </a:cubicBezTo>
                <a:cubicBezTo>
                  <a:pt x="3489823" y="-11692"/>
                  <a:pt x="3452580" y="40856"/>
                  <a:pt x="3633725" y="0"/>
                </a:cubicBezTo>
                <a:cubicBezTo>
                  <a:pt x="3814870" y="-40856"/>
                  <a:pt x="4021002" y="16048"/>
                  <a:pt x="4294402" y="0"/>
                </a:cubicBezTo>
                <a:cubicBezTo>
                  <a:pt x="4567802" y="-16048"/>
                  <a:pt x="4687683" y="60571"/>
                  <a:pt x="4955080" y="0"/>
                </a:cubicBezTo>
                <a:cubicBezTo>
                  <a:pt x="5222477" y="-60571"/>
                  <a:pt x="5275707" y="657"/>
                  <a:pt x="5505644" y="0"/>
                </a:cubicBezTo>
                <a:cubicBezTo>
                  <a:pt x="5523629" y="128922"/>
                  <a:pt x="5485436" y="168131"/>
                  <a:pt x="5505644" y="336092"/>
                </a:cubicBezTo>
                <a:cubicBezTo>
                  <a:pt x="5525852" y="504053"/>
                  <a:pt x="5479673" y="573465"/>
                  <a:pt x="5505644" y="646331"/>
                </a:cubicBezTo>
                <a:cubicBezTo>
                  <a:pt x="5316694" y="675923"/>
                  <a:pt x="5236421" y="632567"/>
                  <a:pt x="5120249" y="646331"/>
                </a:cubicBezTo>
                <a:cubicBezTo>
                  <a:pt x="5004078" y="660095"/>
                  <a:pt x="4709908" y="645918"/>
                  <a:pt x="4459572" y="646331"/>
                </a:cubicBezTo>
                <a:cubicBezTo>
                  <a:pt x="4209236" y="646744"/>
                  <a:pt x="4226905" y="612231"/>
                  <a:pt x="4019120" y="646331"/>
                </a:cubicBezTo>
                <a:cubicBezTo>
                  <a:pt x="3811335" y="680431"/>
                  <a:pt x="3676434" y="611602"/>
                  <a:pt x="3468556" y="646331"/>
                </a:cubicBezTo>
                <a:cubicBezTo>
                  <a:pt x="3260678" y="681060"/>
                  <a:pt x="3101782" y="635647"/>
                  <a:pt x="2807878" y="646331"/>
                </a:cubicBezTo>
                <a:cubicBezTo>
                  <a:pt x="2513974" y="657015"/>
                  <a:pt x="2437012" y="633105"/>
                  <a:pt x="2257314" y="646331"/>
                </a:cubicBezTo>
                <a:cubicBezTo>
                  <a:pt x="2077616" y="659557"/>
                  <a:pt x="1988718" y="623400"/>
                  <a:pt x="1871919" y="646331"/>
                </a:cubicBezTo>
                <a:cubicBezTo>
                  <a:pt x="1755120" y="669262"/>
                  <a:pt x="1606620" y="606116"/>
                  <a:pt x="1431467" y="646331"/>
                </a:cubicBezTo>
                <a:cubicBezTo>
                  <a:pt x="1256314" y="686546"/>
                  <a:pt x="1080806" y="643989"/>
                  <a:pt x="770790" y="646331"/>
                </a:cubicBezTo>
                <a:cubicBezTo>
                  <a:pt x="460774" y="648673"/>
                  <a:pt x="206807" y="629758"/>
                  <a:pt x="0" y="646331"/>
                </a:cubicBezTo>
                <a:cubicBezTo>
                  <a:pt x="-29415" y="530936"/>
                  <a:pt x="8631" y="422022"/>
                  <a:pt x="0" y="336092"/>
                </a:cubicBezTo>
                <a:cubicBezTo>
                  <a:pt x="-8631" y="250162"/>
                  <a:pt x="30560" y="84049"/>
                  <a:pt x="0" y="0"/>
                </a:cubicBezTo>
                <a:close/>
              </a:path>
            </a:pathLst>
          </a:cu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Introducing a third, less appealing option (the decoy) can shift preferences between two original options.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CF2E7-0C42-247C-BFA3-10FC7D69BE93}"/>
              </a:ext>
            </a:extLst>
          </p:cNvPr>
          <p:cNvSpPr txBox="1"/>
          <p:nvPr/>
        </p:nvSpPr>
        <p:spPr>
          <a:xfrm>
            <a:off x="1596471" y="111650"/>
            <a:ext cx="711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…mental shortcuts that can lead to errors in decision-making.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nivers" panose="020B0503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A4C604-A34E-F02A-8AF2-346EB4763D00}"/>
              </a:ext>
            </a:extLst>
          </p:cNvPr>
          <p:cNvSpPr txBox="1"/>
          <p:nvPr/>
        </p:nvSpPr>
        <p:spPr>
          <a:xfrm>
            <a:off x="2341227" y="1381641"/>
            <a:ext cx="7118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…something fake used to divert attention from the real target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cript" panose="030B0504020000000003" pitchFamily="66" charset="0"/>
              <a:ea typeface="+mn-ea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7BBF2E0-1547-2F33-B78F-51AED66CAB31}"/>
              </a:ext>
            </a:extLst>
          </p:cNvPr>
          <p:cNvSpPr/>
          <p:nvPr/>
        </p:nvSpPr>
        <p:spPr>
          <a:xfrm rot="10800000">
            <a:off x="2720365" y="4322634"/>
            <a:ext cx="607157" cy="1845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8" name="Graphic 37" descr="Thumbs up sign outline">
            <a:extLst>
              <a:ext uri="{FF2B5EF4-FFF2-40B4-BE49-F238E27FC236}">
                <a16:creationId xmlns:a16="http://schemas.microsoft.com/office/drawing/2014/main" id="{00C01CF0-084D-BA6D-A214-F27612C65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2810" y="3466708"/>
            <a:ext cx="365760" cy="365760"/>
          </a:xfrm>
          <a:prstGeom prst="rect">
            <a:avLst/>
          </a:prstGeom>
        </p:spPr>
      </p:pic>
      <p:pic>
        <p:nvPicPr>
          <p:cNvPr id="40" name="Graphic 39" descr="Thumbs Down outline">
            <a:extLst>
              <a:ext uri="{FF2B5EF4-FFF2-40B4-BE49-F238E27FC236}">
                <a16:creationId xmlns:a16="http://schemas.microsoft.com/office/drawing/2014/main" id="{4BBDCADD-D523-ABDE-8F7A-9E3D87CDB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5681" y="3953688"/>
            <a:ext cx="365760" cy="365760"/>
          </a:xfrm>
          <a:prstGeom prst="rect">
            <a:avLst/>
          </a:prstGeom>
        </p:spPr>
      </p:pic>
      <p:pic>
        <p:nvPicPr>
          <p:cNvPr id="41" name="Graphic 40" descr="Thumbs up sign outline">
            <a:extLst>
              <a:ext uri="{FF2B5EF4-FFF2-40B4-BE49-F238E27FC236}">
                <a16:creationId xmlns:a16="http://schemas.microsoft.com/office/drawing/2014/main" id="{B1A53136-3435-A20B-5E11-AAD0DDCDF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0166" y="3466708"/>
            <a:ext cx="365760" cy="365760"/>
          </a:xfrm>
          <a:prstGeom prst="rect">
            <a:avLst/>
          </a:prstGeom>
        </p:spPr>
      </p:pic>
      <p:pic>
        <p:nvPicPr>
          <p:cNvPr id="42" name="Graphic 41" descr="Thumbs up sign outline">
            <a:extLst>
              <a:ext uri="{FF2B5EF4-FFF2-40B4-BE49-F238E27FC236}">
                <a16:creationId xmlns:a16="http://schemas.microsoft.com/office/drawing/2014/main" id="{B9F9926D-5860-EAE9-692F-46E00FE57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8325" y="3917071"/>
            <a:ext cx="365760" cy="365760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A7F3F4-2494-3425-B15C-BB23E9B6D729}"/>
              </a:ext>
            </a:extLst>
          </p:cNvPr>
          <p:cNvSpPr/>
          <p:nvPr/>
        </p:nvSpPr>
        <p:spPr>
          <a:xfrm>
            <a:off x="8451646" y="2226172"/>
            <a:ext cx="1720045" cy="1186331"/>
          </a:xfrm>
          <a:custGeom>
            <a:avLst/>
            <a:gdLst>
              <a:gd name="csX0" fmla="*/ 0 w 1499031"/>
              <a:gd name="csY0" fmla="*/ 37940 h 1178583"/>
              <a:gd name="csX1" fmla="*/ 56561 w 1499031"/>
              <a:gd name="csY1" fmla="*/ 28513 h 1178583"/>
              <a:gd name="csX2" fmla="*/ 188536 w 1499031"/>
              <a:gd name="csY2" fmla="*/ 233 h 1178583"/>
              <a:gd name="csX3" fmla="*/ 527901 w 1499031"/>
              <a:gd name="csY3" fmla="*/ 19086 h 1178583"/>
              <a:gd name="csX4" fmla="*/ 688156 w 1499031"/>
              <a:gd name="csY4" fmla="*/ 56793 h 1178583"/>
              <a:gd name="csX5" fmla="*/ 744717 w 1499031"/>
              <a:gd name="csY5" fmla="*/ 94501 h 1178583"/>
              <a:gd name="csX6" fmla="*/ 876693 w 1499031"/>
              <a:gd name="csY6" fmla="*/ 160488 h 1178583"/>
              <a:gd name="csX7" fmla="*/ 942680 w 1499031"/>
              <a:gd name="csY7" fmla="*/ 217049 h 1178583"/>
              <a:gd name="csX8" fmla="*/ 1018095 w 1499031"/>
              <a:gd name="csY8" fmla="*/ 292464 h 1178583"/>
              <a:gd name="csX9" fmla="*/ 1065229 w 1499031"/>
              <a:gd name="csY9" fmla="*/ 339598 h 1178583"/>
              <a:gd name="csX10" fmla="*/ 1112363 w 1499031"/>
              <a:gd name="csY10" fmla="*/ 386732 h 1178583"/>
              <a:gd name="csX11" fmla="*/ 1159497 w 1499031"/>
              <a:gd name="csY11" fmla="*/ 433866 h 1178583"/>
              <a:gd name="csX12" fmla="*/ 1225484 w 1499031"/>
              <a:gd name="csY12" fmla="*/ 528134 h 1178583"/>
              <a:gd name="csX13" fmla="*/ 1282045 w 1499031"/>
              <a:gd name="csY13" fmla="*/ 612975 h 1178583"/>
              <a:gd name="csX14" fmla="*/ 1395167 w 1499031"/>
              <a:gd name="csY14" fmla="*/ 829791 h 1178583"/>
              <a:gd name="csX15" fmla="*/ 1442301 w 1499031"/>
              <a:gd name="csY15" fmla="*/ 952340 h 1178583"/>
              <a:gd name="csX16" fmla="*/ 1489435 w 1499031"/>
              <a:gd name="csY16" fmla="*/ 1065461 h 1178583"/>
              <a:gd name="csX17" fmla="*/ 1498862 w 1499031"/>
              <a:gd name="csY17" fmla="*/ 1178583 h 11785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1499031" h="1178583">
                <a:moveTo>
                  <a:pt x="0" y="37940"/>
                </a:moveTo>
                <a:cubicBezTo>
                  <a:pt x="18854" y="34798"/>
                  <a:pt x="37818" y="32261"/>
                  <a:pt x="56561" y="28513"/>
                </a:cubicBezTo>
                <a:cubicBezTo>
                  <a:pt x="100678" y="19690"/>
                  <a:pt x="143555" y="1133"/>
                  <a:pt x="188536" y="233"/>
                </a:cubicBezTo>
                <a:cubicBezTo>
                  <a:pt x="301809" y="-2033"/>
                  <a:pt x="414779" y="12802"/>
                  <a:pt x="527901" y="19086"/>
                </a:cubicBezTo>
                <a:cubicBezTo>
                  <a:pt x="589841" y="27935"/>
                  <a:pt x="626532" y="29832"/>
                  <a:pt x="688156" y="56793"/>
                </a:cubicBezTo>
                <a:cubicBezTo>
                  <a:pt x="708916" y="65875"/>
                  <a:pt x="724862" y="83581"/>
                  <a:pt x="744717" y="94501"/>
                </a:cubicBezTo>
                <a:cubicBezTo>
                  <a:pt x="787813" y="118204"/>
                  <a:pt x="876693" y="160488"/>
                  <a:pt x="876693" y="160488"/>
                </a:cubicBezTo>
                <a:cubicBezTo>
                  <a:pt x="998140" y="281939"/>
                  <a:pt x="797603" y="84062"/>
                  <a:pt x="942680" y="217049"/>
                </a:cubicBezTo>
                <a:cubicBezTo>
                  <a:pt x="968887" y="241072"/>
                  <a:pt x="992957" y="267326"/>
                  <a:pt x="1018095" y="292464"/>
                </a:cubicBezTo>
                <a:lnTo>
                  <a:pt x="1065229" y="339598"/>
                </a:lnTo>
                <a:lnTo>
                  <a:pt x="1112363" y="386732"/>
                </a:lnTo>
                <a:cubicBezTo>
                  <a:pt x="1128074" y="402443"/>
                  <a:pt x="1146166" y="416091"/>
                  <a:pt x="1159497" y="433866"/>
                </a:cubicBezTo>
                <a:cubicBezTo>
                  <a:pt x="1225526" y="521905"/>
                  <a:pt x="1144227" y="412054"/>
                  <a:pt x="1225484" y="528134"/>
                </a:cubicBezTo>
                <a:cubicBezTo>
                  <a:pt x="1256454" y="572377"/>
                  <a:pt x="1255366" y="561840"/>
                  <a:pt x="1282045" y="612975"/>
                </a:cubicBezTo>
                <a:cubicBezTo>
                  <a:pt x="1406084" y="850717"/>
                  <a:pt x="1325367" y="713460"/>
                  <a:pt x="1395167" y="829791"/>
                </a:cubicBezTo>
                <a:cubicBezTo>
                  <a:pt x="1435009" y="969242"/>
                  <a:pt x="1389785" y="826302"/>
                  <a:pt x="1442301" y="952340"/>
                </a:cubicBezTo>
                <a:cubicBezTo>
                  <a:pt x="1506096" y="1105448"/>
                  <a:pt x="1411668" y="909933"/>
                  <a:pt x="1489435" y="1065461"/>
                </a:cubicBezTo>
                <a:cubicBezTo>
                  <a:pt x="1501084" y="1147002"/>
                  <a:pt x="1498862" y="1109230"/>
                  <a:pt x="1498862" y="117858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0620D9-0017-CC7E-1FBF-29E490A8783E}"/>
              </a:ext>
            </a:extLst>
          </p:cNvPr>
          <p:cNvSpPr txBox="1"/>
          <p:nvPr/>
        </p:nvSpPr>
        <p:spPr>
          <a:xfrm>
            <a:off x="4163256" y="2375476"/>
            <a:ext cx="2373598" cy="5847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The company doesn’t intend to sell C</a:t>
            </a:r>
          </a:p>
        </p:txBody>
      </p:sp>
      <p:pic>
        <p:nvPicPr>
          <p:cNvPr id="45" name="Picture 44" descr="A head with gears in it&#10;&#10;Description automatically generated">
            <a:extLst>
              <a:ext uri="{FF2B5EF4-FFF2-40B4-BE49-F238E27FC236}">
                <a16:creationId xmlns:a16="http://schemas.microsoft.com/office/drawing/2014/main" id="{DD446CF0-4B95-F09D-FEA9-62C42B69F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1" y="129181"/>
            <a:ext cx="733519" cy="7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8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  <p:bldP spid="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" grpId="0" animBg="1"/>
      <p:bldP spid="12" grpId="0"/>
      <p:bldP spid="13" grpId="0"/>
      <p:bldP spid="35" grpId="0"/>
      <p:bldP spid="36" grpId="0" animBg="1"/>
      <p:bldP spid="43" grpId="0" animBg="1"/>
      <p:bldP spid="44" grpId="0" animBg="1"/>
      <p:bldP spid="4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1A529-2DA7-172E-642C-A9F4E976D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2E3F-85CB-3A4C-8E9F-C8119D295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 Decision Problem: Ordering Food</a:t>
            </a:r>
            <a:endParaRPr lang="en-US" sz="5400" dirty="0">
              <a:solidFill>
                <a:srgbClr val="7030A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86E369-A655-D2AC-164A-85E5431CDD5D}"/>
              </a:ext>
            </a:extLst>
          </p:cNvPr>
          <p:cNvGrpSpPr/>
          <p:nvPr/>
        </p:nvGrpSpPr>
        <p:grpSpPr>
          <a:xfrm>
            <a:off x="7827880" y="1927342"/>
            <a:ext cx="3556682" cy="3583164"/>
            <a:chOff x="7256587" y="1916456"/>
            <a:chExt cx="3556682" cy="35831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F759B3-8801-756C-D946-F6C711AC8E69}"/>
                </a:ext>
              </a:extLst>
            </p:cNvPr>
            <p:cNvSpPr txBox="1"/>
            <p:nvPr/>
          </p:nvSpPr>
          <p:spPr>
            <a:xfrm>
              <a:off x="8522855" y="4853289"/>
              <a:ext cx="10451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MEAL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₹440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6F89B3E-0D27-7D9C-1673-3D29CC6B1E9B}"/>
                </a:ext>
              </a:extLst>
            </p:cNvPr>
            <p:cNvGrpSpPr/>
            <p:nvPr/>
          </p:nvGrpSpPr>
          <p:grpSpPr>
            <a:xfrm>
              <a:off x="7256587" y="1916456"/>
              <a:ext cx="3556682" cy="2651760"/>
              <a:chOff x="7288726" y="1920961"/>
              <a:chExt cx="3556682" cy="265176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CCDFDA6-B824-009E-F09D-32FA23CEA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9728" y="1920961"/>
                <a:ext cx="3535680" cy="265176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A942D6F-FBAC-4421-F9F6-00ECE6F371B5}"/>
                  </a:ext>
                </a:extLst>
              </p:cNvPr>
              <p:cNvSpPr/>
              <p:nvPr/>
            </p:nvSpPr>
            <p:spPr>
              <a:xfrm>
                <a:off x="7288726" y="1925684"/>
                <a:ext cx="3556682" cy="2642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CBE8C-188F-918B-BFF3-449CB5325445}"/>
              </a:ext>
            </a:extLst>
          </p:cNvPr>
          <p:cNvGrpSpPr/>
          <p:nvPr/>
        </p:nvGrpSpPr>
        <p:grpSpPr>
          <a:xfrm>
            <a:off x="740133" y="1911493"/>
            <a:ext cx="3535680" cy="3593151"/>
            <a:chOff x="740133" y="1911493"/>
            <a:chExt cx="3535680" cy="35931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7D10D6-2371-1AEE-F397-5F1D51EB8C5E}"/>
                </a:ext>
              </a:extLst>
            </p:cNvPr>
            <p:cNvSpPr txBox="1"/>
            <p:nvPr/>
          </p:nvSpPr>
          <p:spPr>
            <a:xfrm>
              <a:off x="1943348" y="4858313"/>
              <a:ext cx="1215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BURGER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₹220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9F886A-8C67-A400-1332-A04240ECE365}"/>
                </a:ext>
              </a:extLst>
            </p:cNvPr>
            <p:cNvGrpSpPr/>
            <p:nvPr/>
          </p:nvGrpSpPr>
          <p:grpSpPr>
            <a:xfrm>
              <a:off x="740133" y="1911493"/>
              <a:ext cx="3535680" cy="2659879"/>
              <a:chOff x="3699618" y="1911493"/>
              <a:chExt cx="3535680" cy="265987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445CD7B-8D88-7C38-7C01-82A29BE4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9618" y="1911493"/>
                <a:ext cx="3535680" cy="265176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3756AA-26AD-7756-0633-E91A498E6FEE}"/>
                  </a:ext>
                </a:extLst>
              </p:cNvPr>
              <p:cNvSpPr/>
              <p:nvPr/>
            </p:nvSpPr>
            <p:spPr>
              <a:xfrm>
                <a:off x="3699618" y="1929057"/>
                <a:ext cx="3535680" cy="2642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731996-D3FF-C4C8-5A7B-926744049EDE}"/>
              </a:ext>
            </a:extLst>
          </p:cNvPr>
          <p:cNvGrpSpPr/>
          <p:nvPr/>
        </p:nvGrpSpPr>
        <p:grpSpPr>
          <a:xfrm>
            <a:off x="4284006" y="1922138"/>
            <a:ext cx="3556682" cy="3588127"/>
            <a:chOff x="165272" y="1911493"/>
            <a:chExt cx="3556682" cy="35881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CEB10AA-4592-6EFC-53C9-6EF676EDF9CD}"/>
                </a:ext>
              </a:extLst>
            </p:cNvPr>
            <p:cNvGrpSpPr/>
            <p:nvPr/>
          </p:nvGrpSpPr>
          <p:grpSpPr>
            <a:xfrm>
              <a:off x="165272" y="1911493"/>
              <a:ext cx="3556682" cy="2651760"/>
              <a:chOff x="175362" y="1911493"/>
              <a:chExt cx="3556682" cy="265176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360BFCA-0BAF-4D31-DFFF-AD22119925FD}"/>
                  </a:ext>
                </a:extLst>
              </p:cNvPr>
              <p:cNvGrpSpPr/>
              <p:nvPr/>
            </p:nvGrpSpPr>
            <p:grpSpPr>
              <a:xfrm>
                <a:off x="182988" y="1911493"/>
                <a:ext cx="3549056" cy="2651760"/>
                <a:chOff x="182988" y="1911493"/>
                <a:chExt cx="3549056" cy="26517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15E6E263-C984-1817-AA1C-39995E3070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364" y="1911493"/>
                  <a:ext cx="3535680" cy="2651760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1E0FCDE-1F4E-E0B6-E840-44A9437F59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155" r="34734"/>
                <a:stretch/>
              </p:blipFill>
              <p:spPr>
                <a:xfrm>
                  <a:off x="182988" y="1938371"/>
                  <a:ext cx="801345" cy="1995984"/>
                </a:xfrm>
                <a:prstGeom prst="rect">
                  <a:avLst/>
                </a:prstGeom>
              </p:spPr>
            </p:pic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E83ABCA-66D5-2ACA-6CC1-C00C6861C839}"/>
                  </a:ext>
                </a:extLst>
              </p:cNvPr>
              <p:cNvSpPr/>
              <p:nvPr/>
            </p:nvSpPr>
            <p:spPr>
              <a:xfrm>
                <a:off x="175362" y="1920938"/>
                <a:ext cx="3556682" cy="2642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CF0DE-49E3-8D0D-6AA6-C57A89E561BD}"/>
                </a:ext>
              </a:extLst>
            </p:cNvPr>
            <p:cNvSpPr txBox="1"/>
            <p:nvPr/>
          </p:nvSpPr>
          <p:spPr>
            <a:xfrm>
              <a:off x="986061" y="4853289"/>
              <a:ext cx="1915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BURGER &amp; COKE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₹480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F81AA7-1A3E-F447-627F-0399985FA2D6}"/>
              </a:ext>
            </a:extLst>
          </p:cNvPr>
          <p:cNvSpPr txBox="1"/>
          <p:nvPr/>
        </p:nvSpPr>
        <p:spPr>
          <a:xfrm>
            <a:off x="5418711" y="1922138"/>
            <a:ext cx="131893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DECOY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81BD9-B0D5-DCCF-2F5E-D061925385DC}"/>
              </a:ext>
            </a:extLst>
          </p:cNvPr>
          <p:cNvSpPr txBox="1"/>
          <p:nvPr/>
        </p:nvSpPr>
        <p:spPr>
          <a:xfrm>
            <a:off x="10534835" y="5930084"/>
            <a:ext cx="14277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Price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Quantity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62B389-EA5B-0784-EFFA-DADE501F4EA0}"/>
                  </a:ext>
                </a:extLst>
              </p:cNvPr>
              <p:cNvSpPr txBox="1"/>
              <p:nvPr/>
            </p:nvSpPr>
            <p:spPr>
              <a:xfrm>
                <a:off x="2296789" y="5653085"/>
                <a:ext cx="508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55%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62B389-EA5B-0784-EFFA-DADE501F4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789" y="5653085"/>
                <a:ext cx="508152" cy="276999"/>
              </a:xfrm>
              <a:prstGeom prst="rect">
                <a:avLst/>
              </a:prstGeom>
              <a:blipFill>
                <a:blip r:embed="rId5"/>
                <a:stretch>
                  <a:fillRect l="-13253" r="-1445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7476D8-0B05-9AE4-A6F0-CBFD1DBC2987}"/>
                  </a:ext>
                </a:extLst>
              </p:cNvPr>
              <p:cNvSpPr txBox="1"/>
              <p:nvPr/>
            </p:nvSpPr>
            <p:spPr>
              <a:xfrm>
                <a:off x="9387059" y="5653085"/>
                <a:ext cx="508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7476D8-0B05-9AE4-A6F0-CBFD1DBC2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059" y="5653085"/>
                <a:ext cx="508152" cy="276999"/>
              </a:xfrm>
              <a:prstGeom prst="rect">
                <a:avLst/>
              </a:prstGeom>
              <a:blipFill>
                <a:blip r:embed="rId6"/>
                <a:stretch>
                  <a:fillRect l="-12048" r="-1445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4B340C-23B6-AF89-42DF-908412F6FF80}"/>
                  </a:ext>
                </a:extLst>
              </p:cNvPr>
              <p:cNvSpPr txBox="1"/>
              <p:nvPr/>
            </p:nvSpPr>
            <p:spPr>
              <a:xfrm>
                <a:off x="244784" y="5606918"/>
                <a:ext cx="1732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Responses: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4B340C-23B6-AF89-42DF-908412F6F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84" y="5606918"/>
                <a:ext cx="1732193" cy="369332"/>
              </a:xfrm>
              <a:prstGeom prst="rect">
                <a:avLst/>
              </a:prstGeom>
              <a:blipFill>
                <a:blip r:embed="rId7"/>
                <a:stretch>
                  <a:fillRect l="-2817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DBD9E4-9E3F-4434-E141-09B13C2DC3E6}"/>
                  </a:ext>
                </a:extLst>
              </p:cNvPr>
              <p:cNvSpPr txBox="1"/>
              <p:nvPr/>
            </p:nvSpPr>
            <p:spPr>
              <a:xfrm>
                <a:off x="2296789" y="6164996"/>
                <a:ext cx="508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DBD9E4-9E3F-4434-E141-09B13C2D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789" y="6164996"/>
                <a:ext cx="508152" cy="276999"/>
              </a:xfrm>
              <a:prstGeom prst="rect">
                <a:avLst/>
              </a:prstGeom>
              <a:blipFill>
                <a:blip r:embed="rId8"/>
                <a:stretch>
                  <a:fillRect l="-12048" r="-1325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7F2891-2C68-5875-E1BE-7A26309C8D0B}"/>
                  </a:ext>
                </a:extLst>
              </p:cNvPr>
              <p:cNvSpPr txBox="1"/>
              <p:nvPr/>
            </p:nvSpPr>
            <p:spPr>
              <a:xfrm>
                <a:off x="9387059" y="6164996"/>
                <a:ext cx="508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7F2891-2C68-5875-E1BE-7A26309C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059" y="6164996"/>
                <a:ext cx="508152" cy="276999"/>
              </a:xfrm>
              <a:prstGeom prst="rect">
                <a:avLst/>
              </a:prstGeom>
              <a:blipFill>
                <a:blip r:embed="rId9"/>
                <a:stretch>
                  <a:fillRect l="-12048" r="-1325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BF30B8-60ED-7F14-6485-0EF1CA9199AB}"/>
                  </a:ext>
                </a:extLst>
              </p:cNvPr>
              <p:cNvSpPr txBox="1"/>
              <p:nvPr/>
            </p:nvSpPr>
            <p:spPr>
              <a:xfrm>
                <a:off x="244784" y="6118829"/>
                <a:ext cx="1732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Responses: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107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BF30B8-60ED-7F14-6485-0EF1CA919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84" y="6118829"/>
                <a:ext cx="1732193" cy="369332"/>
              </a:xfrm>
              <a:prstGeom prst="rect">
                <a:avLst/>
              </a:prstGeom>
              <a:blipFill>
                <a:blip r:embed="rId10"/>
                <a:stretch>
                  <a:fillRect l="-2817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Thumbs up sign outline">
            <a:extLst>
              <a:ext uri="{FF2B5EF4-FFF2-40B4-BE49-F238E27FC236}">
                <a16:creationId xmlns:a16="http://schemas.microsoft.com/office/drawing/2014/main" id="{B5542BDB-4197-2C55-3A64-97B117B2E7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7511" y="4883629"/>
            <a:ext cx="365760" cy="365760"/>
          </a:xfrm>
          <a:prstGeom prst="rect">
            <a:avLst/>
          </a:prstGeom>
        </p:spPr>
      </p:pic>
      <p:pic>
        <p:nvPicPr>
          <p:cNvPr id="9" name="Graphic 8" descr="Thumbs up sign outline">
            <a:extLst>
              <a:ext uri="{FF2B5EF4-FFF2-40B4-BE49-F238E27FC236}">
                <a16:creationId xmlns:a16="http://schemas.microsoft.com/office/drawing/2014/main" id="{36F85823-5B62-6369-2DE5-BE97686B4D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54867" y="4883629"/>
            <a:ext cx="365760" cy="365760"/>
          </a:xfrm>
          <a:prstGeom prst="rect">
            <a:avLst/>
          </a:prstGeom>
        </p:spPr>
      </p:pic>
      <p:pic>
        <p:nvPicPr>
          <p:cNvPr id="10" name="Graphic 9" descr="Thumbs Down outline">
            <a:extLst>
              <a:ext uri="{FF2B5EF4-FFF2-40B4-BE49-F238E27FC236}">
                <a16:creationId xmlns:a16="http://schemas.microsoft.com/office/drawing/2014/main" id="{655C8F43-E8E7-75B2-103B-F63D056C3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379" y="4924573"/>
            <a:ext cx="365760" cy="365760"/>
          </a:xfrm>
          <a:prstGeom prst="rect">
            <a:avLst/>
          </a:prstGeom>
        </p:spPr>
      </p:pic>
      <p:pic>
        <p:nvPicPr>
          <p:cNvPr id="12" name="Graphic 11" descr="Thumbs up sign outline">
            <a:extLst>
              <a:ext uri="{FF2B5EF4-FFF2-40B4-BE49-F238E27FC236}">
                <a16:creationId xmlns:a16="http://schemas.microsoft.com/office/drawing/2014/main" id="{00B53E23-FDB9-C315-1115-0C469C4CAF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023" y="4887956"/>
            <a:ext cx="365760" cy="3657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6B3D8D2-5826-D782-1D46-4FE936B4F70F}"/>
              </a:ext>
            </a:extLst>
          </p:cNvPr>
          <p:cNvSpPr/>
          <p:nvPr/>
        </p:nvSpPr>
        <p:spPr>
          <a:xfrm>
            <a:off x="4144211" y="5606918"/>
            <a:ext cx="4075962" cy="2078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80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/>
      <p:bldP spid="18" grpId="0"/>
      <p:bldP spid="28" grpId="0"/>
      <p:bldP spid="30" grpId="0"/>
      <p:bldP spid="31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48D7F-DE2D-A83A-1DF3-D211D5256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EE889DB-5FDF-AD0B-0556-671CA9F90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4D8B0-45D4-E598-2CFC-B14F7CC0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COGNITIVE BIASES</a:t>
            </a:r>
            <a:br>
              <a:rPr lang="en-US" sz="5400" dirty="0"/>
            </a:br>
            <a:r>
              <a:rPr lang="en-US" sz="5400" dirty="0"/>
              <a:t>The Anchoring Effect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BE5590BD-D9C1-E11A-0505-76F54CF4B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7B5C9-2614-5D88-9CED-C5033DAE7855}"/>
              </a:ext>
            </a:extLst>
          </p:cNvPr>
          <p:cNvSpPr txBox="1"/>
          <p:nvPr/>
        </p:nvSpPr>
        <p:spPr>
          <a:xfrm>
            <a:off x="536178" y="1936845"/>
            <a:ext cx="1124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Decisions are heavily influenced by the first piece of information (the anchor).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3" name="Picture 42" descr="A green shirt with a tag&#10;&#10;Description automatically generated">
            <a:extLst>
              <a:ext uri="{FF2B5EF4-FFF2-40B4-BE49-F238E27FC236}">
                <a16:creationId xmlns:a16="http://schemas.microsoft.com/office/drawing/2014/main" id="{7DA72CE4-7EBD-6787-2185-863ACF51D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r="14027"/>
          <a:stretch/>
        </p:blipFill>
        <p:spPr>
          <a:xfrm>
            <a:off x="1931538" y="2844800"/>
            <a:ext cx="2826371" cy="364807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37D2299-D2A3-E2CE-F7F8-315389629228}"/>
              </a:ext>
            </a:extLst>
          </p:cNvPr>
          <p:cNvSpPr txBox="1"/>
          <p:nvPr/>
        </p:nvSpPr>
        <p:spPr>
          <a:xfrm>
            <a:off x="1171251" y="5306209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₹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1500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4494DF-EA5B-1C4B-5F68-4FADB25A39F8}"/>
              </a:ext>
            </a:extLst>
          </p:cNvPr>
          <p:cNvSpPr txBox="1"/>
          <p:nvPr/>
        </p:nvSpPr>
        <p:spPr>
          <a:xfrm>
            <a:off x="1171251" y="4921454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₹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2500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048418-FBAF-D5FC-16D0-3313C96497F9}"/>
              </a:ext>
            </a:extLst>
          </p:cNvPr>
          <p:cNvSpPr txBox="1"/>
          <p:nvPr/>
        </p:nvSpPr>
        <p:spPr>
          <a:xfrm>
            <a:off x="1171251" y="5732759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₹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AD9BD0-5009-B8DB-C40E-26BC36A19527}"/>
              </a:ext>
            </a:extLst>
          </p:cNvPr>
          <p:cNvCxnSpPr>
            <a:cxnSpLocks/>
          </p:cNvCxnSpPr>
          <p:nvPr/>
        </p:nvCxnSpPr>
        <p:spPr>
          <a:xfrm>
            <a:off x="1500460" y="5106120"/>
            <a:ext cx="6286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A house with a driveway and a walkway&#10;&#10;Description automatically generated with medium confidence">
            <a:extLst>
              <a:ext uri="{FF2B5EF4-FFF2-40B4-BE49-F238E27FC236}">
                <a16:creationId xmlns:a16="http://schemas.microsoft.com/office/drawing/2014/main" id="{693BBE36-B447-0BFC-F492-6E49A2C6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47" y="2755042"/>
            <a:ext cx="4674492" cy="311785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07DDAD0-7B37-D5BB-1E09-DC73252E0B96}"/>
              </a:ext>
            </a:extLst>
          </p:cNvPr>
          <p:cNvGrpSpPr/>
          <p:nvPr/>
        </p:nvGrpSpPr>
        <p:grpSpPr>
          <a:xfrm>
            <a:off x="479352" y="4227945"/>
            <a:ext cx="1048837" cy="886672"/>
            <a:chOff x="218531" y="4000587"/>
            <a:chExt cx="1048837" cy="88667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C6E3D6-66D1-CC5B-D43D-CBBFD6CBCA94}"/>
                </a:ext>
              </a:extLst>
            </p:cNvPr>
            <p:cNvSpPr txBox="1"/>
            <p:nvPr/>
          </p:nvSpPr>
          <p:spPr>
            <a:xfrm>
              <a:off x="218531" y="4000587"/>
              <a:ext cx="10488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The anchor</a:t>
              </a: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1CC20E4-CAB7-4523-31EC-71EC4C33CB1E}"/>
                </a:ext>
              </a:extLst>
            </p:cNvPr>
            <p:cNvSpPr/>
            <p:nvPr/>
          </p:nvSpPr>
          <p:spPr>
            <a:xfrm>
              <a:off x="633413" y="4579591"/>
              <a:ext cx="357188" cy="307668"/>
            </a:xfrm>
            <a:custGeom>
              <a:avLst/>
              <a:gdLst>
                <a:gd name="connsiteX0" fmla="*/ 0 w 409575"/>
                <a:gd name="connsiteY0" fmla="*/ 0 h 266700"/>
                <a:gd name="connsiteX1" fmla="*/ 19050 w 409575"/>
                <a:gd name="connsiteY1" fmla="*/ 133350 h 266700"/>
                <a:gd name="connsiteX2" fmla="*/ 66675 w 409575"/>
                <a:gd name="connsiteY2" fmla="*/ 200025 h 266700"/>
                <a:gd name="connsiteX3" fmla="*/ 142875 w 409575"/>
                <a:gd name="connsiteY3" fmla="*/ 266700 h 266700"/>
                <a:gd name="connsiteX4" fmla="*/ 323850 w 409575"/>
                <a:gd name="connsiteY4" fmla="*/ 257175 h 266700"/>
                <a:gd name="connsiteX5" fmla="*/ 381000 w 409575"/>
                <a:gd name="connsiteY5" fmla="*/ 247650 h 266700"/>
                <a:gd name="connsiteX6" fmla="*/ 409575 w 409575"/>
                <a:gd name="connsiteY6" fmla="*/ 23812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66700">
                  <a:moveTo>
                    <a:pt x="0" y="0"/>
                  </a:moveTo>
                  <a:cubicBezTo>
                    <a:pt x="6350" y="44450"/>
                    <a:pt x="9310" y="89518"/>
                    <a:pt x="19050" y="133350"/>
                  </a:cubicBezTo>
                  <a:cubicBezTo>
                    <a:pt x="27354" y="170717"/>
                    <a:pt x="43970" y="173535"/>
                    <a:pt x="66675" y="200025"/>
                  </a:cubicBezTo>
                  <a:cubicBezTo>
                    <a:pt x="118029" y="259938"/>
                    <a:pt x="68026" y="221791"/>
                    <a:pt x="142875" y="266700"/>
                  </a:cubicBezTo>
                  <a:cubicBezTo>
                    <a:pt x="203200" y="263525"/>
                    <a:pt x="263634" y="261992"/>
                    <a:pt x="323850" y="257175"/>
                  </a:cubicBezTo>
                  <a:cubicBezTo>
                    <a:pt x="343101" y="255635"/>
                    <a:pt x="362147" y="251840"/>
                    <a:pt x="381000" y="247650"/>
                  </a:cubicBezTo>
                  <a:cubicBezTo>
                    <a:pt x="390801" y="245472"/>
                    <a:pt x="409575" y="238125"/>
                    <a:pt x="409575" y="238125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DC3807F-B32C-94E0-97FB-21A773DEE498}"/>
              </a:ext>
            </a:extLst>
          </p:cNvPr>
          <p:cNvSpPr txBox="1"/>
          <p:nvPr/>
        </p:nvSpPr>
        <p:spPr>
          <a:xfrm>
            <a:off x="6293328" y="6024789"/>
            <a:ext cx="567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real estate agent shows you an overpriced house first; subsequent options seem cheaper and more appealing.</a:t>
            </a:r>
          </a:p>
        </p:txBody>
      </p:sp>
      <p:pic>
        <p:nvPicPr>
          <p:cNvPr id="3" name="Picture 2" descr="A head with gears in it&#10;&#10;Description automatically generated">
            <a:extLst>
              <a:ext uri="{FF2B5EF4-FFF2-40B4-BE49-F238E27FC236}">
                <a16:creationId xmlns:a16="http://schemas.microsoft.com/office/drawing/2014/main" id="{60EDC2D5-69C0-3A68-8850-59E7272FF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1" y="129181"/>
            <a:ext cx="733519" cy="733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9F648-8CDF-C291-B1D5-01E6264C3F03}"/>
              </a:ext>
            </a:extLst>
          </p:cNvPr>
          <p:cNvSpPr txBox="1"/>
          <p:nvPr/>
        </p:nvSpPr>
        <p:spPr>
          <a:xfrm>
            <a:off x="7673419" y="467251"/>
            <a:ext cx="156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…where else?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887F426-8B67-3AC4-3C9A-CDF11B1308AE}"/>
              </a:ext>
            </a:extLst>
          </p:cNvPr>
          <p:cNvSpPr/>
          <p:nvPr/>
        </p:nvSpPr>
        <p:spPr>
          <a:xfrm>
            <a:off x="6730738" y="697871"/>
            <a:ext cx="942681" cy="491260"/>
          </a:xfrm>
          <a:custGeom>
            <a:avLst/>
            <a:gdLst>
              <a:gd name="csX0" fmla="*/ 942681 w 942681"/>
              <a:gd name="csY0" fmla="*/ 0 h 491260"/>
              <a:gd name="csX1" fmla="*/ 923827 w 942681"/>
              <a:gd name="csY1" fmla="*/ 47134 h 491260"/>
              <a:gd name="csX2" fmla="*/ 612743 w 942681"/>
              <a:gd name="csY2" fmla="*/ 320512 h 491260"/>
              <a:gd name="csX3" fmla="*/ 414780 w 942681"/>
              <a:gd name="csY3" fmla="*/ 424207 h 491260"/>
              <a:gd name="csX4" fmla="*/ 226244 w 942681"/>
              <a:gd name="csY4" fmla="*/ 471341 h 491260"/>
              <a:gd name="csX5" fmla="*/ 160256 w 942681"/>
              <a:gd name="csY5" fmla="*/ 480767 h 491260"/>
              <a:gd name="csX6" fmla="*/ 122549 w 942681"/>
              <a:gd name="csY6" fmla="*/ 490194 h 491260"/>
              <a:gd name="csX7" fmla="*/ 0 w 942681"/>
              <a:gd name="csY7" fmla="*/ 490194 h 4912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42681" h="491260">
                <a:moveTo>
                  <a:pt x="942681" y="0"/>
                </a:moveTo>
                <a:cubicBezTo>
                  <a:pt x="936396" y="15711"/>
                  <a:pt x="933662" y="33364"/>
                  <a:pt x="923827" y="47134"/>
                </a:cubicBezTo>
                <a:cubicBezTo>
                  <a:pt x="857665" y="139761"/>
                  <a:pt x="675661" y="287555"/>
                  <a:pt x="612743" y="320512"/>
                </a:cubicBezTo>
                <a:cubicBezTo>
                  <a:pt x="546755" y="355077"/>
                  <a:pt x="486406" y="403743"/>
                  <a:pt x="414780" y="424207"/>
                </a:cubicBezTo>
                <a:cubicBezTo>
                  <a:pt x="336863" y="446468"/>
                  <a:pt x="319072" y="452776"/>
                  <a:pt x="226244" y="471341"/>
                </a:cubicBezTo>
                <a:cubicBezTo>
                  <a:pt x="204456" y="475699"/>
                  <a:pt x="182117" y="476792"/>
                  <a:pt x="160256" y="480767"/>
                </a:cubicBezTo>
                <a:cubicBezTo>
                  <a:pt x="147509" y="483085"/>
                  <a:pt x="135482" y="489433"/>
                  <a:pt x="122549" y="490194"/>
                </a:cubicBezTo>
                <a:cubicBezTo>
                  <a:pt x="81770" y="492593"/>
                  <a:pt x="40850" y="490194"/>
                  <a:pt x="0" y="490194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8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4" grpId="0"/>
      <p:bldP spid="45" grpId="0"/>
      <p:bldP spid="47" grpId="0"/>
      <p:bldP spid="71" grpId="0"/>
      <p:bldP spid="4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BCDA-BB3D-055C-A7B5-B0F04051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EED54F-2392-0405-717E-8FB8A07B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3121A-0671-4950-8A8A-9B71E0470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/>
              <a:t>Logistics</a:t>
            </a:r>
            <a:br>
              <a:rPr lang="en-US" sz="4000" dirty="0"/>
            </a:br>
            <a:r>
              <a:rPr lang="en-US" sz="2700" dirty="0"/>
              <a:t>Exams and Grading Scheme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201A34-B211-7F4F-B5BC-9A1F7669C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08E355-1C76-3A0E-4F30-0279B90F3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7BCCAA4-4C84-6A13-F7C6-1B7F1573EC89}"/>
              </a:ext>
            </a:extLst>
          </p:cNvPr>
          <p:cNvSpPr/>
          <p:nvPr/>
        </p:nvSpPr>
        <p:spPr>
          <a:xfrm>
            <a:off x="126892" y="3128405"/>
            <a:ext cx="11189617" cy="851821"/>
          </a:xfrm>
          <a:custGeom>
            <a:avLst/>
            <a:gdLst>
              <a:gd name="csX0" fmla="*/ 0 w 11189617"/>
              <a:gd name="csY0" fmla="*/ 851821 h 851821"/>
              <a:gd name="csX1" fmla="*/ 113122 w 11189617"/>
              <a:gd name="csY1" fmla="*/ 842395 h 851821"/>
              <a:gd name="csX2" fmla="*/ 329938 w 11189617"/>
              <a:gd name="csY2" fmla="*/ 832968 h 851821"/>
              <a:gd name="csX3" fmla="*/ 820132 w 11189617"/>
              <a:gd name="csY3" fmla="*/ 814114 h 851821"/>
              <a:gd name="csX4" fmla="*/ 1159497 w 11189617"/>
              <a:gd name="csY4" fmla="*/ 795261 h 851821"/>
              <a:gd name="csX5" fmla="*/ 2309567 w 11189617"/>
              <a:gd name="csY5" fmla="*/ 785834 h 851821"/>
              <a:gd name="csX6" fmla="*/ 2696066 w 11189617"/>
              <a:gd name="csY6" fmla="*/ 700992 h 851821"/>
              <a:gd name="csX7" fmla="*/ 2846895 w 11189617"/>
              <a:gd name="csY7" fmla="*/ 663285 h 851821"/>
              <a:gd name="csX8" fmla="*/ 3233394 w 11189617"/>
              <a:gd name="csY8" fmla="*/ 644432 h 851821"/>
              <a:gd name="csX9" fmla="*/ 3629320 w 11189617"/>
              <a:gd name="csY9" fmla="*/ 682139 h 851821"/>
              <a:gd name="csX10" fmla="*/ 3864990 w 11189617"/>
              <a:gd name="csY10" fmla="*/ 719846 h 851821"/>
              <a:gd name="csX11" fmla="*/ 4147794 w 11189617"/>
              <a:gd name="csY11" fmla="*/ 738700 h 851821"/>
              <a:gd name="csX12" fmla="*/ 4835951 w 11189617"/>
              <a:gd name="csY12" fmla="*/ 691566 h 851821"/>
              <a:gd name="csX13" fmla="*/ 5354425 w 11189617"/>
              <a:gd name="csY13" fmla="*/ 616151 h 851821"/>
              <a:gd name="csX14" fmla="*/ 5637229 w 11189617"/>
              <a:gd name="csY14" fmla="*/ 578444 h 851821"/>
              <a:gd name="csX15" fmla="*/ 6061435 w 11189617"/>
              <a:gd name="csY15" fmla="*/ 550164 h 851821"/>
              <a:gd name="csX16" fmla="*/ 6570483 w 11189617"/>
              <a:gd name="csY16" fmla="*/ 578444 h 851821"/>
              <a:gd name="csX17" fmla="*/ 7088957 w 11189617"/>
              <a:gd name="csY17" fmla="*/ 719846 h 851821"/>
              <a:gd name="csX18" fmla="*/ 7409468 w 11189617"/>
              <a:gd name="csY18" fmla="*/ 766980 h 851821"/>
              <a:gd name="csX19" fmla="*/ 8229600 w 11189617"/>
              <a:gd name="csY19" fmla="*/ 710419 h 851821"/>
              <a:gd name="csX20" fmla="*/ 8776355 w 11189617"/>
              <a:gd name="csY20" fmla="*/ 512456 h 851821"/>
              <a:gd name="csX21" fmla="*/ 9125147 w 11189617"/>
              <a:gd name="csY21" fmla="*/ 408762 h 851821"/>
              <a:gd name="csX22" fmla="*/ 9530499 w 11189617"/>
              <a:gd name="csY22" fmla="*/ 323920 h 851821"/>
              <a:gd name="csX23" fmla="*/ 9851011 w 11189617"/>
              <a:gd name="csY23" fmla="*/ 248506 h 851821"/>
              <a:gd name="csX24" fmla="*/ 10190375 w 11189617"/>
              <a:gd name="csY24" fmla="*/ 191945 h 851821"/>
              <a:gd name="csX25" fmla="*/ 10435472 w 11189617"/>
              <a:gd name="csY25" fmla="*/ 173091 h 851821"/>
              <a:gd name="csX26" fmla="*/ 10803118 w 11189617"/>
              <a:gd name="csY26" fmla="*/ 135384 h 851821"/>
              <a:gd name="csX27" fmla="*/ 10953947 w 11189617"/>
              <a:gd name="csY27" fmla="*/ 107104 h 851821"/>
              <a:gd name="csX28" fmla="*/ 11029361 w 11189617"/>
              <a:gd name="csY28" fmla="*/ 88250 h 851821"/>
              <a:gd name="csX29" fmla="*/ 11048215 w 11189617"/>
              <a:gd name="csY29" fmla="*/ 59970 h 851821"/>
              <a:gd name="csX30" fmla="*/ 11123629 w 11189617"/>
              <a:gd name="csY30" fmla="*/ 31689 h 851821"/>
              <a:gd name="csX31" fmla="*/ 11189617 w 11189617"/>
              <a:gd name="csY31" fmla="*/ 3409 h 85182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11189617" h="851821">
                <a:moveTo>
                  <a:pt x="0" y="851821"/>
                </a:moveTo>
                <a:cubicBezTo>
                  <a:pt x="37707" y="848679"/>
                  <a:pt x="75346" y="844554"/>
                  <a:pt x="113122" y="842395"/>
                </a:cubicBezTo>
                <a:cubicBezTo>
                  <a:pt x="185344" y="838268"/>
                  <a:pt x="257656" y="835859"/>
                  <a:pt x="329938" y="832968"/>
                </a:cubicBezTo>
                <a:lnTo>
                  <a:pt x="820132" y="814114"/>
                </a:lnTo>
                <a:cubicBezTo>
                  <a:pt x="933311" y="808970"/>
                  <a:pt x="1159497" y="795261"/>
                  <a:pt x="1159497" y="795261"/>
                </a:cubicBezTo>
                <a:cubicBezTo>
                  <a:pt x="2027442" y="840349"/>
                  <a:pt x="1644562" y="859723"/>
                  <a:pt x="2309567" y="785834"/>
                </a:cubicBezTo>
                <a:cubicBezTo>
                  <a:pt x="2947799" y="633874"/>
                  <a:pt x="2083943" y="837020"/>
                  <a:pt x="2696066" y="700992"/>
                </a:cubicBezTo>
                <a:cubicBezTo>
                  <a:pt x="2746656" y="689750"/>
                  <a:pt x="2795356" y="668710"/>
                  <a:pt x="2846895" y="663285"/>
                </a:cubicBezTo>
                <a:cubicBezTo>
                  <a:pt x="2975172" y="649782"/>
                  <a:pt x="3233394" y="644432"/>
                  <a:pt x="3233394" y="644432"/>
                </a:cubicBezTo>
                <a:cubicBezTo>
                  <a:pt x="3365369" y="657001"/>
                  <a:pt x="3497683" y="666421"/>
                  <a:pt x="3629320" y="682139"/>
                </a:cubicBezTo>
                <a:cubicBezTo>
                  <a:pt x="3708315" y="691571"/>
                  <a:pt x="3785903" y="711218"/>
                  <a:pt x="3864990" y="719846"/>
                </a:cubicBezTo>
                <a:cubicBezTo>
                  <a:pt x="3958910" y="730092"/>
                  <a:pt x="4053526" y="732415"/>
                  <a:pt x="4147794" y="738700"/>
                </a:cubicBezTo>
                <a:lnTo>
                  <a:pt x="4835951" y="691566"/>
                </a:lnTo>
                <a:cubicBezTo>
                  <a:pt x="5010092" y="676350"/>
                  <a:pt x="5181714" y="641272"/>
                  <a:pt x="5354425" y="616151"/>
                </a:cubicBezTo>
                <a:cubicBezTo>
                  <a:pt x="5448537" y="602462"/>
                  <a:pt x="5542708" y="588946"/>
                  <a:pt x="5637229" y="578444"/>
                </a:cubicBezTo>
                <a:cubicBezTo>
                  <a:pt x="5801538" y="560187"/>
                  <a:pt x="5899419" y="557878"/>
                  <a:pt x="6061435" y="550164"/>
                </a:cubicBezTo>
                <a:cubicBezTo>
                  <a:pt x="6231118" y="559591"/>
                  <a:pt x="6401788" y="557872"/>
                  <a:pt x="6570483" y="578444"/>
                </a:cubicBezTo>
                <a:cubicBezTo>
                  <a:pt x="6748281" y="600127"/>
                  <a:pt x="6915295" y="682836"/>
                  <a:pt x="7088957" y="719846"/>
                </a:cubicBezTo>
                <a:cubicBezTo>
                  <a:pt x="7194571" y="742354"/>
                  <a:pt x="7302631" y="751269"/>
                  <a:pt x="7409468" y="766980"/>
                </a:cubicBezTo>
                <a:cubicBezTo>
                  <a:pt x="7833999" y="760133"/>
                  <a:pt x="7901559" y="794174"/>
                  <a:pt x="8229600" y="710419"/>
                </a:cubicBezTo>
                <a:cubicBezTo>
                  <a:pt x="8599662" y="615936"/>
                  <a:pt x="8290724" y="656831"/>
                  <a:pt x="8776355" y="512456"/>
                </a:cubicBezTo>
                <a:cubicBezTo>
                  <a:pt x="8892619" y="477891"/>
                  <a:pt x="9006426" y="433611"/>
                  <a:pt x="9125147" y="408762"/>
                </a:cubicBezTo>
                <a:cubicBezTo>
                  <a:pt x="9260264" y="380481"/>
                  <a:pt x="9396575" y="357401"/>
                  <a:pt x="9530499" y="323920"/>
                </a:cubicBezTo>
                <a:cubicBezTo>
                  <a:pt x="9624961" y="300305"/>
                  <a:pt x="9756605" y="265989"/>
                  <a:pt x="9851011" y="248506"/>
                </a:cubicBezTo>
                <a:cubicBezTo>
                  <a:pt x="9963775" y="227624"/>
                  <a:pt x="10075917" y="199099"/>
                  <a:pt x="10190375" y="191945"/>
                </a:cubicBezTo>
                <a:cubicBezTo>
                  <a:pt x="10289515" y="185749"/>
                  <a:pt x="10343242" y="184270"/>
                  <a:pt x="10435472" y="173091"/>
                </a:cubicBezTo>
                <a:cubicBezTo>
                  <a:pt x="10744141" y="135677"/>
                  <a:pt x="10550587" y="151168"/>
                  <a:pt x="10803118" y="135384"/>
                </a:cubicBezTo>
                <a:cubicBezTo>
                  <a:pt x="10853394" y="125957"/>
                  <a:pt x="10903870" y="117537"/>
                  <a:pt x="10953947" y="107104"/>
                </a:cubicBezTo>
                <a:cubicBezTo>
                  <a:pt x="10979314" y="101819"/>
                  <a:pt x="11006185" y="99838"/>
                  <a:pt x="11029361" y="88250"/>
                </a:cubicBezTo>
                <a:cubicBezTo>
                  <a:pt x="11039494" y="83183"/>
                  <a:pt x="11038996" y="66555"/>
                  <a:pt x="11048215" y="59970"/>
                </a:cubicBezTo>
                <a:cubicBezTo>
                  <a:pt x="11058078" y="52925"/>
                  <a:pt x="11106599" y="37366"/>
                  <a:pt x="11123629" y="31689"/>
                </a:cubicBezTo>
                <a:cubicBezTo>
                  <a:pt x="11139018" y="-14477"/>
                  <a:pt x="11123119" y="3409"/>
                  <a:pt x="11189617" y="340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C1622-E0E0-38D9-7DCA-4F38A45C2BAF}"/>
              </a:ext>
            </a:extLst>
          </p:cNvPr>
          <p:cNvSpPr txBox="1"/>
          <p:nvPr/>
        </p:nvSpPr>
        <p:spPr>
          <a:xfrm>
            <a:off x="3329860" y="1843697"/>
            <a:ext cx="2286000" cy="1692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Exam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February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27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Friday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2:30 – 4 PM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F9592F-9650-6EDC-63FA-35F33F5A60EB}"/>
              </a:ext>
            </a:extLst>
          </p:cNvPr>
          <p:cNvSpPr/>
          <p:nvPr/>
        </p:nvSpPr>
        <p:spPr>
          <a:xfrm>
            <a:off x="4405686" y="3684629"/>
            <a:ext cx="134349" cy="311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15D58-3452-6538-9C82-EF17E63688B5}"/>
              </a:ext>
            </a:extLst>
          </p:cNvPr>
          <p:cNvSpPr txBox="1"/>
          <p:nvPr/>
        </p:nvSpPr>
        <p:spPr>
          <a:xfrm>
            <a:off x="8935790" y="1346156"/>
            <a:ext cx="2286000" cy="1692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Exam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April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Friday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2:30 – 4 PM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65BC3-7C38-CD79-68D5-A774B4BA69AE}"/>
              </a:ext>
            </a:extLst>
          </p:cNvPr>
          <p:cNvSpPr/>
          <p:nvPr/>
        </p:nvSpPr>
        <p:spPr>
          <a:xfrm>
            <a:off x="10019581" y="3172578"/>
            <a:ext cx="134349" cy="311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5E2C7-575C-E8DB-B4B6-BD8E254B08AF}"/>
              </a:ext>
            </a:extLst>
          </p:cNvPr>
          <p:cNvSpPr txBox="1"/>
          <p:nvPr/>
        </p:nvSpPr>
        <p:spPr>
          <a:xfrm>
            <a:off x="6663424" y="1616295"/>
            <a:ext cx="1224802" cy="984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/>
                <a:ea typeface="+mn-ea"/>
                <a:cs typeface="+mn-cs"/>
              </a:rPr>
              <a:t>Focus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/>
                <a:ea typeface="+mn-ea"/>
                <a:cs typeface="+mn-cs"/>
              </a:rPr>
              <a:t>Problem-solving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6D8F59-E00E-154C-98E7-4C0428E5B2A8}"/>
              </a:ext>
            </a:extLst>
          </p:cNvPr>
          <p:cNvSpPr/>
          <p:nvPr/>
        </p:nvSpPr>
        <p:spPr>
          <a:xfrm>
            <a:off x="1581857" y="3776182"/>
            <a:ext cx="134349" cy="311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F43F93-B0C7-6FF8-1FB8-36647F96D367}"/>
              </a:ext>
            </a:extLst>
          </p:cNvPr>
          <p:cNvSpPr/>
          <p:nvPr/>
        </p:nvSpPr>
        <p:spPr>
          <a:xfrm>
            <a:off x="7102087" y="3682075"/>
            <a:ext cx="134349" cy="311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4AE2A5-C2AD-FE5F-7FDD-FD6E87807B37}"/>
              </a:ext>
            </a:extLst>
          </p:cNvPr>
          <p:cNvSpPr txBox="1"/>
          <p:nvPr/>
        </p:nvSpPr>
        <p:spPr>
          <a:xfrm>
            <a:off x="506031" y="4219214"/>
            <a:ext cx="2286000" cy="1692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Test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February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Tuesday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4 – 5:30 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ED6CC-9AE2-F991-C0D6-A514C9CCD82D}"/>
              </a:ext>
            </a:extLst>
          </p:cNvPr>
          <p:cNvSpPr txBox="1"/>
          <p:nvPr/>
        </p:nvSpPr>
        <p:spPr>
          <a:xfrm>
            <a:off x="3666378" y="4712188"/>
            <a:ext cx="1575572" cy="9848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/>
                <a:ea typeface="+mn-ea"/>
                <a:cs typeface="+mn-cs"/>
              </a:rPr>
              <a:t>Focus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/>
                <a:ea typeface="+mn-ea"/>
                <a:cs typeface="+mn-cs"/>
              </a:rPr>
              <a:t>Conceptual understanding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2172EB-6E20-1B43-CEF3-714584CD85E4}"/>
              </a:ext>
            </a:extLst>
          </p:cNvPr>
          <p:cNvSpPr txBox="1"/>
          <p:nvPr/>
        </p:nvSpPr>
        <p:spPr>
          <a:xfrm>
            <a:off x="6093436" y="4104136"/>
            <a:ext cx="2286000" cy="1692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Test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March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27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Friday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2:30 – 4 PM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6D9244-D499-336B-537F-C4EE57FB713B}"/>
              </a:ext>
            </a:extLst>
          </p:cNvPr>
          <p:cNvSpPr/>
          <p:nvPr/>
        </p:nvSpPr>
        <p:spPr>
          <a:xfrm>
            <a:off x="5076364" y="2686193"/>
            <a:ext cx="539496" cy="8503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73B073-E84F-5A21-E048-12F2A24691FB}"/>
              </a:ext>
            </a:extLst>
          </p:cNvPr>
          <p:cNvSpPr/>
          <p:nvPr/>
        </p:nvSpPr>
        <p:spPr>
          <a:xfrm>
            <a:off x="10683476" y="1849559"/>
            <a:ext cx="539496" cy="11887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35%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6CFB44-87BE-886E-D04B-1E4E2BC9415F}"/>
              </a:ext>
            </a:extLst>
          </p:cNvPr>
          <p:cNvSpPr/>
          <p:nvPr/>
        </p:nvSpPr>
        <p:spPr>
          <a:xfrm>
            <a:off x="7839940" y="5286632"/>
            <a:ext cx="539496" cy="5120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A3DD38-3E0E-2037-446A-554B55E0226D}"/>
              </a:ext>
            </a:extLst>
          </p:cNvPr>
          <p:cNvSpPr/>
          <p:nvPr/>
        </p:nvSpPr>
        <p:spPr>
          <a:xfrm>
            <a:off x="2259858" y="5404401"/>
            <a:ext cx="539496" cy="5120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15B9B2-ECC7-393D-0E0C-81B0225F5E3C}"/>
              </a:ext>
            </a:extLst>
          </p:cNvPr>
          <p:cNvSpPr txBox="1"/>
          <p:nvPr/>
        </p:nvSpPr>
        <p:spPr>
          <a:xfrm>
            <a:off x="9401865" y="4724975"/>
            <a:ext cx="2286000" cy="1691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Attendance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56966CA-622B-E673-6298-325547DE8A5B}"/>
              </a:ext>
            </a:extLst>
          </p:cNvPr>
          <p:cNvSpPr/>
          <p:nvPr/>
        </p:nvSpPr>
        <p:spPr>
          <a:xfrm>
            <a:off x="8058150" y="2057400"/>
            <a:ext cx="457200" cy="1817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9980DBD-81FF-D813-8573-D7CA5D2A005B}"/>
              </a:ext>
            </a:extLst>
          </p:cNvPr>
          <p:cNvSpPr/>
          <p:nvPr/>
        </p:nvSpPr>
        <p:spPr>
          <a:xfrm rot="10800000">
            <a:off x="6036300" y="2052349"/>
            <a:ext cx="457200" cy="1817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2FD790F-FA8F-1E28-2441-7B2ADC121A15}"/>
              </a:ext>
            </a:extLst>
          </p:cNvPr>
          <p:cNvSpPr/>
          <p:nvPr/>
        </p:nvSpPr>
        <p:spPr>
          <a:xfrm>
            <a:off x="5372950" y="5121547"/>
            <a:ext cx="457200" cy="181737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2CC54AF9-5FB2-1B0E-1DB0-AAD892DF722D}"/>
              </a:ext>
            </a:extLst>
          </p:cNvPr>
          <p:cNvSpPr/>
          <p:nvPr/>
        </p:nvSpPr>
        <p:spPr>
          <a:xfrm rot="10800000">
            <a:off x="3047994" y="5122110"/>
            <a:ext cx="457200" cy="181737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53177-6A9F-F2DB-FC71-5A116790D0A9}"/>
              </a:ext>
            </a:extLst>
          </p:cNvPr>
          <p:cNvSpPr txBox="1"/>
          <p:nvPr/>
        </p:nvSpPr>
        <p:spPr>
          <a:xfrm>
            <a:off x="9401865" y="4721614"/>
            <a:ext cx="2286000" cy="169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Quizzes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1392C1-1F36-BF2A-738C-96B5A8CEF754}"/>
              </a:ext>
            </a:extLst>
          </p:cNvPr>
          <p:cNvSpPr/>
          <p:nvPr/>
        </p:nvSpPr>
        <p:spPr>
          <a:xfrm>
            <a:off x="11154188" y="6078287"/>
            <a:ext cx="539496" cy="3383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2BCA0-385D-42FB-DB67-A45671E1D543}"/>
              </a:ext>
            </a:extLst>
          </p:cNvPr>
          <p:cNvSpPr txBox="1"/>
          <p:nvPr/>
        </p:nvSpPr>
        <p:spPr>
          <a:xfrm>
            <a:off x="4415467" y="2096026"/>
            <a:ext cx="3369814" cy="321045"/>
          </a:xfrm>
          <a:custGeom>
            <a:avLst/>
            <a:gdLst>
              <a:gd name="csX0" fmla="*/ 0 w 2827209"/>
              <a:gd name="csY0" fmla="*/ 0 h 321045"/>
              <a:gd name="csX1" fmla="*/ 537170 w 2827209"/>
              <a:gd name="csY1" fmla="*/ 0 h 321045"/>
              <a:gd name="csX2" fmla="*/ 1102612 w 2827209"/>
              <a:gd name="csY2" fmla="*/ 0 h 321045"/>
              <a:gd name="csX3" fmla="*/ 1696325 w 2827209"/>
              <a:gd name="csY3" fmla="*/ 0 h 321045"/>
              <a:gd name="csX4" fmla="*/ 2290039 w 2827209"/>
              <a:gd name="csY4" fmla="*/ 0 h 321045"/>
              <a:gd name="csX5" fmla="*/ 2827209 w 2827209"/>
              <a:gd name="csY5" fmla="*/ 0 h 321045"/>
              <a:gd name="csX6" fmla="*/ 2827209 w 2827209"/>
              <a:gd name="csY6" fmla="*/ 321045 h 321045"/>
              <a:gd name="csX7" fmla="*/ 2205223 w 2827209"/>
              <a:gd name="csY7" fmla="*/ 321045 h 321045"/>
              <a:gd name="csX8" fmla="*/ 1583237 w 2827209"/>
              <a:gd name="csY8" fmla="*/ 321045 h 321045"/>
              <a:gd name="csX9" fmla="*/ 1017795 w 2827209"/>
              <a:gd name="csY9" fmla="*/ 321045 h 321045"/>
              <a:gd name="csX10" fmla="*/ 0 w 2827209"/>
              <a:gd name="csY10" fmla="*/ 321045 h 321045"/>
              <a:gd name="csX11" fmla="*/ 0 w 2827209"/>
              <a:gd name="csY11" fmla="*/ 0 h 321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2827209" h="321045" fill="none" extrusionOk="0">
                <a:moveTo>
                  <a:pt x="0" y="0"/>
                </a:moveTo>
                <a:cubicBezTo>
                  <a:pt x="221313" y="-30189"/>
                  <a:pt x="388962" y="38307"/>
                  <a:pt x="537170" y="0"/>
                </a:cubicBezTo>
                <a:cubicBezTo>
                  <a:pt x="685378" y="-38307"/>
                  <a:pt x="986700" y="56763"/>
                  <a:pt x="1102612" y="0"/>
                </a:cubicBezTo>
                <a:cubicBezTo>
                  <a:pt x="1218524" y="-56763"/>
                  <a:pt x="1437638" y="44592"/>
                  <a:pt x="1696325" y="0"/>
                </a:cubicBezTo>
                <a:cubicBezTo>
                  <a:pt x="1955012" y="-44592"/>
                  <a:pt x="2053016" y="51977"/>
                  <a:pt x="2290039" y="0"/>
                </a:cubicBezTo>
                <a:cubicBezTo>
                  <a:pt x="2527062" y="-51977"/>
                  <a:pt x="2630546" y="14642"/>
                  <a:pt x="2827209" y="0"/>
                </a:cubicBezTo>
                <a:cubicBezTo>
                  <a:pt x="2828084" y="138889"/>
                  <a:pt x="2790541" y="246629"/>
                  <a:pt x="2827209" y="321045"/>
                </a:cubicBezTo>
                <a:cubicBezTo>
                  <a:pt x="2686619" y="352177"/>
                  <a:pt x="2473839" y="300711"/>
                  <a:pt x="2205223" y="321045"/>
                </a:cubicBezTo>
                <a:cubicBezTo>
                  <a:pt x="1936607" y="341379"/>
                  <a:pt x="1854100" y="261725"/>
                  <a:pt x="1583237" y="321045"/>
                </a:cubicBezTo>
                <a:cubicBezTo>
                  <a:pt x="1312374" y="380365"/>
                  <a:pt x="1234816" y="303859"/>
                  <a:pt x="1017795" y="321045"/>
                </a:cubicBezTo>
                <a:cubicBezTo>
                  <a:pt x="800774" y="338231"/>
                  <a:pt x="209512" y="200386"/>
                  <a:pt x="0" y="321045"/>
                </a:cubicBezTo>
                <a:cubicBezTo>
                  <a:pt x="-4382" y="189793"/>
                  <a:pt x="27441" y="91471"/>
                  <a:pt x="0" y="0"/>
                </a:cubicBezTo>
                <a:close/>
              </a:path>
              <a:path w="2827209" h="321045" stroke="0" extrusionOk="0">
                <a:moveTo>
                  <a:pt x="0" y="0"/>
                </a:moveTo>
                <a:cubicBezTo>
                  <a:pt x="217295" y="-45770"/>
                  <a:pt x="326213" y="17838"/>
                  <a:pt x="537170" y="0"/>
                </a:cubicBezTo>
                <a:cubicBezTo>
                  <a:pt x="748127" y="-17838"/>
                  <a:pt x="800514" y="52499"/>
                  <a:pt x="1017795" y="0"/>
                </a:cubicBezTo>
                <a:cubicBezTo>
                  <a:pt x="1235076" y="-52499"/>
                  <a:pt x="1390638" y="36436"/>
                  <a:pt x="1639781" y="0"/>
                </a:cubicBezTo>
                <a:cubicBezTo>
                  <a:pt x="1888924" y="-36436"/>
                  <a:pt x="2049351" y="53847"/>
                  <a:pt x="2176951" y="0"/>
                </a:cubicBezTo>
                <a:cubicBezTo>
                  <a:pt x="2304551" y="-53847"/>
                  <a:pt x="2644176" y="51499"/>
                  <a:pt x="2827209" y="0"/>
                </a:cubicBezTo>
                <a:cubicBezTo>
                  <a:pt x="2855689" y="93360"/>
                  <a:pt x="2796123" y="183483"/>
                  <a:pt x="2827209" y="321045"/>
                </a:cubicBezTo>
                <a:cubicBezTo>
                  <a:pt x="2551685" y="370516"/>
                  <a:pt x="2416015" y="306964"/>
                  <a:pt x="2261767" y="321045"/>
                </a:cubicBezTo>
                <a:cubicBezTo>
                  <a:pt x="2107519" y="335126"/>
                  <a:pt x="1897643" y="269793"/>
                  <a:pt x="1639781" y="321045"/>
                </a:cubicBezTo>
                <a:cubicBezTo>
                  <a:pt x="1381919" y="372297"/>
                  <a:pt x="1369491" y="299188"/>
                  <a:pt x="1159156" y="321045"/>
                </a:cubicBezTo>
                <a:cubicBezTo>
                  <a:pt x="948821" y="342902"/>
                  <a:pt x="772364" y="274281"/>
                  <a:pt x="593714" y="321045"/>
                </a:cubicBezTo>
                <a:cubicBezTo>
                  <a:pt x="415064" y="367809"/>
                  <a:pt x="172396" y="312084"/>
                  <a:pt x="0" y="321045"/>
                </a:cubicBezTo>
                <a:cubicBezTo>
                  <a:pt x="-22573" y="236672"/>
                  <a:pt x="12293" y="92540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b="1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 panose="020B0503020202020204" pitchFamily="34" charset="0"/>
                <a:ea typeface="+mn-ea"/>
                <a:cs typeface="+mn-cs"/>
              </a:rPr>
              <a:t>2 In-Class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nivers" panose="020B0503020202020204" pitchFamily="34" charset="0"/>
                <a:ea typeface="+mn-ea"/>
                <a:cs typeface="+mn-cs"/>
              </a:rPr>
              <a:t>Quizzes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 panose="020B0503020202020204" pitchFamily="34" charset="0"/>
                <a:ea typeface="+mn-ea"/>
                <a:cs typeface="+mn-cs"/>
              </a:rPr>
              <a:t> Per Week</a:t>
            </a:r>
          </a:p>
        </p:txBody>
      </p:sp>
      <p:pic>
        <p:nvPicPr>
          <p:cNvPr id="5" name="Graphic 4" descr="Angry face with no fill">
            <a:extLst>
              <a:ext uri="{FF2B5EF4-FFF2-40B4-BE49-F238E27FC236}">
                <a16:creationId xmlns:a16="http://schemas.microsoft.com/office/drawing/2014/main" id="{31E38E03-FAA4-0806-5D88-87FD6AFA0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982" y="179297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8D6CE-0E81-B466-AEF0-40E38BD8A16D}"/>
              </a:ext>
            </a:extLst>
          </p:cNvPr>
          <p:cNvSpPr txBox="1"/>
          <p:nvPr/>
        </p:nvSpPr>
        <p:spPr>
          <a:xfrm>
            <a:off x="7928032" y="2166963"/>
            <a:ext cx="1604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The anchor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E9B1A-5F72-5670-9E1B-48A8BB6FE3E6}"/>
              </a:ext>
            </a:extLst>
          </p:cNvPr>
          <p:cNvSpPr txBox="1"/>
          <p:nvPr/>
        </p:nvSpPr>
        <p:spPr>
          <a:xfrm>
            <a:off x="4405686" y="3011273"/>
            <a:ext cx="3973750" cy="321045"/>
          </a:xfrm>
          <a:custGeom>
            <a:avLst/>
            <a:gdLst>
              <a:gd name="csX0" fmla="*/ 0 w 2827209"/>
              <a:gd name="csY0" fmla="*/ 0 h 321045"/>
              <a:gd name="csX1" fmla="*/ 537170 w 2827209"/>
              <a:gd name="csY1" fmla="*/ 0 h 321045"/>
              <a:gd name="csX2" fmla="*/ 1102612 w 2827209"/>
              <a:gd name="csY2" fmla="*/ 0 h 321045"/>
              <a:gd name="csX3" fmla="*/ 1696325 w 2827209"/>
              <a:gd name="csY3" fmla="*/ 0 h 321045"/>
              <a:gd name="csX4" fmla="*/ 2290039 w 2827209"/>
              <a:gd name="csY4" fmla="*/ 0 h 321045"/>
              <a:gd name="csX5" fmla="*/ 2827209 w 2827209"/>
              <a:gd name="csY5" fmla="*/ 0 h 321045"/>
              <a:gd name="csX6" fmla="*/ 2827209 w 2827209"/>
              <a:gd name="csY6" fmla="*/ 321045 h 321045"/>
              <a:gd name="csX7" fmla="*/ 2205223 w 2827209"/>
              <a:gd name="csY7" fmla="*/ 321045 h 321045"/>
              <a:gd name="csX8" fmla="*/ 1583237 w 2827209"/>
              <a:gd name="csY8" fmla="*/ 321045 h 321045"/>
              <a:gd name="csX9" fmla="*/ 1017795 w 2827209"/>
              <a:gd name="csY9" fmla="*/ 321045 h 321045"/>
              <a:gd name="csX10" fmla="*/ 0 w 2827209"/>
              <a:gd name="csY10" fmla="*/ 321045 h 321045"/>
              <a:gd name="csX11" fmla="*/ 0 w 2827209"/>
              <a:gd name="csY11" fmla="*/ 0 h 321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2827209" h="321045" fill="none" extrusionOk="0">
                <a:moveTo>
                  <a:pt x="0" y="0"/>
                </a:moveTo>
                <a:cubicBezTo>
                  <a:pt x="221313" y="-30189"/>
                  <a:pt x="388962" y="38307"/>
                  <a:pt x="537170" y="0"/>
                </a:cubicBezTo>
                <a:cubicBezTo>
                  <a:pt x="685378" y="-38307"/>
                  <a:pt x="986700" y="56763"/>
                  <a:pt x="1102612" y="0"/>
                </a:cubicBezTo>
                <a:cubicBezTo>
                  <a:pt x="1218524" y="-56763"/>
                  <a:pt x="1437638" y="44592"/>
                  <a:pt x="1696325" y="0"/>
                </a:cubicBezTo>
                <a:cubicBezTo>
                  <a:pt x="1955012" y="-44592"/>
                  <a:pt x="2053016" y="51977"/>
                  <a:pt x="2290039" y="0"/>
                </a:cubicBezTo>
                <a:cubicBezTo>
                  <a:pt x="2527062" y="-51977"/>
                  <a:pt x="2630546" y="14642"/>
                  <a:pt x="2827209" y="0"/>
                </a:cubicBezTo>
                <a:cubicBezTo>
                  <a:pt x="2828084" y="138889"/>
                  <a:pt x="2790541" y="246629"/>
                  <a:pt x="2827209" y="321045"/>
                </a:cubicBezTo>
                <a:cubicBezTo>
                  <a:pt x="2686619" y="352177"/>
                  <a:pt x="2473839" y="300711"/>
                  <a:pt x="2205223" y="321045"/>
                </a:cubicBezTo>
                <a:cubicBezTo>
                  <a:pt x="1936607" y="341379"/>
                  <a:pt x="1854100" y="261725"/>
                  <a:pt x="1583237" y="321045"/>
                </a:cubicBezTo>
                <a:cubicBezTo>
                  <a:pt x="1312374" y="380365"/>
                  <a:pt x="1234816" y="303859"/>
                  <a:pt x="1017795" y="321045"/>
                </a:cubicBezTo>
                <a:cubicBezTo>
                  <a:pt x="800774" y="338231"/>
                  <a:pt x="209512" y="200386"/>
                  <a:pt x="0" y="321045"/>
                </a:cubicBezTo>
                <a:cubicBezTo>
                  <a:pt x="-4382" y="189793"/>
                  <a:pt x="27441" y="91471"/>
                  <a:pt x="0" y="0"/>
                </a:cubicBezTo>
                <a:close/>
              </a:path>
              <a:path w="2827209" h="321045" stroke="0" extrusionOk="0">
                <a:moveTo>
                  <a:pt x="0" y="0"/>
                </a:moveTo>
                <a:cubicBezTo>
                  <a:pt x="217295" y="-45770"/>
                  <a:pt x="326213" y="17838"/>
                  <a:pt x="537170" y="0"/>
                </a:cubicBezTo>
                <a:cubicBezTo>
                  <a:pt x="748127" y="-17838"/>
                  <a:pt x="800514" y="52499"/>
                  <a:pt x="1017795" y="0"/>
                </a:cubicBezTo>
                <a:cubicBezTo>
                  <a:pt x="1235076" y="-52499"/>
                  <a:pt x="1390638" y="36436"/>
                  <a:pt x="1639781" y="0"/>
                </a:cubicBezTo>
                <a:cubicBezTo>
                  <a:pt x="1888924" y="-36436"/>
                  <a:pt x="2049351" y="53847"/>
                  <a:pt x="2176951" y="0"/>
                </a:cubicBezTo>
                <a:cubicBezTo>
                  <a:pt x="2304551" y="-53847"/>
                  <a:pt x="2644176" y="51499"/>
                  <a:pt x="2827209" y="0"/>
                </a:cubicBezTo>
                <a:cubicBezTo>
                  <a:pt x="2855689" y="93360"/>
                  <a:pt x="2796123" y="183483"/>
                  <a:pt x="2827209" y="321045"/>
                </a:cubicBezTo>
                <a:cubicBezTo>
                  <a:pt x="2551685" y="370516"/>
                  <a:pt x="2416015" y="306964"/>
                  <a:pt x="2261767" y="321045"/>
                </a:cubicBezTo>
                <a:cubicBezTo>
                  <a:pt x="2107519" y="335126"/>
                  <a:pt x="1897643" y="269793"/>
                  <a:pt x="1639781" y="321045"/>
                </a:cubicBezTo>
                <a:cubicBezTo>
                  <a:pt x="1381919" y="372297"/>
                  <a:pt x="1369491" y="299188"/>
                  <a:pt x="1159156" y="321045"/>
                </a:cubicBezTo>
                <a:cubicBezTo>
                  <a:pt x="948821" y="342902"/>
                  <a:pt x="772364" y="274281"/>
                  <a:pt x="593714" y="321045"/>
                </a:cubicBezTo>
                <a:cubicBezTo>
                  <a:pt x="415064" y="367809"/>
                  <a:pt x="172396" y="312084"/>
                  <a:pt x="0" y="321045"/>
                </a:cubicBezTo>
                <a:cubicBezTo>
                  <a:pt x="-22573" y="236672"/>
                  <a:pt x="12293" y="92540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b="1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 panose="020B0503020202020204" pitchFamily="34" charset="0"/>
                <a:ea typeface="+mn-ea"/>
                <a:cs typeface="+mn-cs"/>
              </a:rPr>
              <a:t>1 Take-Home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nivers" panose="020B0503020202020204" pitchFamily="34" charset="0"/>
                <a:ea typeface="+mn-ea"/>
                <a:cs typeface="+mn-cs"/>
              </a:rPr>
              <a:t>Assignment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 panose="020B0503020202020204" pitchFamily="34" charset="0"/>
                <a:ea typeface="+mn-ea"/>
                <a:cs typeface="+mn-cs"/>
              </a:rPr>
              <a:t> Per Week</a:t>
            </a:r>
          </a:p>
        </p:txBody>
      </p:sp>
      <p:pic>
        <p:nvPicPr>
          <p:cNvPr id="12" name="Graphic 11" descr="Angel face with no fill">
            <a:extLst>
              <a:ext uri="{FF2B5EF4-FFF2-40B4-BE49-F238E27FC236}">
                <a16:creationId xmlns:a16="http://schemas.microsoft.com/office/drawing/2014/main" id="{EE6FD67F-1834-F997-F532-801541579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9178" y="271154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CEE18F-8B44-0C7A-B456-61D2ECC1A575}"/>
              </a:ext>
            </a:extLst>
          </p:cNvPr>
          <p:cNvSpPr txBox="1"/>
          <p:nvPr/>
        </p:nvSpPr>
        <p:spPr>
          <a:xfrm>
            <a:off x="1904999" y="2969297"/>
            <a:ext cx="1304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Reeeelief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Script" panose="030B0504020000000003" pitchFamily="66" charset="0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4CD645-7724-DB21-C860-7E04F27A26A1}"/>
              </a:ext>
            </a:extLst>
          </p:cNvPr>
          <p:cNvCxnSpPr>
            <a:cxnSpLocks/>
          </p:cNvCxnSpPr>
          <p:nvPr/>
        </p:nvCxnSpPr>
        <p:spPr>
          <a:xfrm>
            <a:off x="4494597" y="2233777"/>
            <a:ext cx="3178822" cy="3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9D13E3-8361-4C3E-47C4-430A1244CFE5}"/>
              </a:ext>
            </a:extLst>
          </p:cNvPr>
          <p:cNvCxnSpPr>
            <a:cxnSpLocks/>
          </p:cNvCxnSpPr>
          <p:nvPr/>
        </p:nvCxnSpPr>
        <p:spPr>
          <a:xfrm flipV="1">
            <a:off x="4405686" y="3138574"/>
            <a:ext cx="3973750" cy="104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2389DF3-EE10-5FE7-FAB8-0096370A80D3}"/>
              </a:ext>
            </a:extLst>
          </p:cNvPr>
          <p:cNvSpPr txBox="1"/>
          <p:nvPr/>
        </p:nvSpPr>
        <p:spPr>
          <a:xfrm>
            <a:off x="4376334" y="1142906"/>
            <a:ext cx="2860101" cy="369332"/>
          </a:xfrm>
          <a:custGeom>
            <a:avLst/>
            <a:gdLst>
              <a:gd name="csX0" fmla="*/ 0 w 2860101"/>
              <a:gd name="csY0" fmla="*/ 0 h 369332"/>
              <a:gd name="csX1" fmla="*/ 543419 w 2860101"/>
              <a:gd name="csY1" fmla="*/ 0 h 369332"/>
              <a:gd name="csX2" fmla="*/ 1115439 w 2860101"/>
              <a:gd name="csY2" fmla="*/ 0 h 369332"/>
              <a:gd name="csX3" fmla="*/ 1716061 w 2860101"/>
              <a:gd name="csY3" fmla="*/ 0 h 369332"/>
              <a:gd name="csX4" fmla="*/ 2316682 w 2860101"/>
              <a:gd name="csY4" fmla="*/ 0 h 369332"/>
              <a:gd name="csX5" fmla="*/ 2860101 w 2860101"/>
              <a:gd name="csY5" fmla="*/ 0 h 369332"/>
              <a:gd name="csX6" fmla="*/ 2860101 w 2860101"/>
              <a:gd name="csY6" fmla="*/ 369332 h 369332"/>
              <a:gd name="csX7" fmla="*/ 2230879 w 2860101"/>
              <a:gd name="csY7" fmla="*/ 369332 h 369332"/>
              <a:gd name="csX8" fmla="*/ 1601657 w 2860101"/>
              <a:gd name="csY8" fmla="*/ 369332 h 369332"/>
              <a:gd name="csX9" fmla="*/ 1029636 w 2860101"/>
              <a:gd name="csY9" fmla="*/ 369332 h 369332"/>
              <a:gd name="csX10" fmla="*/ 0 w 2860101"/>
              <a:gd name="csY10" fmla="*/ 369332 h 369332"/>
              <a:gd name="csX11" fmla="*/ 0 w 2860101"/>
              <a:gd name="csY11" fmla="*/ 0 h 369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2860101" h="369332" fill="none" extrusionOk="0">
                <a:moveTo>
                  <a:pt x="0" y="0"/>
                </a:moveTo>
                <a:cubicBezTo>
                  <a:pt x="198535" y="-29729"/>
                  <a:pt x="332885" y="38740"/>
                  <a:pt x="543419" y="0"/>
                </a:cubicBezTo>
                <a:cubicBezTo>
                  <a:pt x="753953" y="-38740"/>
                  <a:pt x="980297" y="53633"/>
                  <a:pt x="1115439" y="0"/>
                </a:cubicBezTo>
                <a:cubicBezTo>
                  <a:pt x="1250581" y="-53633"/>
                  <a:pt x="1535391" y="58681"/>
                  <a:pt x="1716061" y="0"/>
                </a:cubicBezTo>
                <a:cubicBezTo>
                  <a:pt x="1896731" y="-58681"/>
                  <a:pt x="2066618" y="32655"/>
                  <a:pt x="2316682" y="0"/>
                </a:cubicBezTo>
                <a:cubicBezTo>
                  <a:pt x="2566746" y="-32655"/>
                  <a:pt x="2677178" y="23102"/>
                  <a:pt x="2860101" y="0"/>
                </a:cubicBezTo>
                <a:cubicBezTo>
                  <a:pt x="2876935" y="102192"/>
                  <a:pt x="2823336" y="207137"/>
                  <a:pt x="2860101" y="369332"/>
                </a:cubicBezTo>
                <a:cubicBezTo>
                  <a:pt x="2572089" y="401927"/>
                  <a:pt x="2434663" y="295670"/>
                  <a:pt x="2230879" y="369332"/>
                </a:cubicBezTo>
                <a:cubicBezTo>
                  <a:pt x="2027095" y="442994"/>
                  <a:pt x="1795120" y="318429"/>
                  <a:pt x="1601657" y="369332"/>
                </a:cubicBezTo>
                <a:cubicBezTo>
                  <a:pt x="1408194" y="420235"/>
                  <a:pt x="1292886" y="324606"/>
                  <a:pt x="1029636" y="369332"/>
                </a:cubicBezTo>
                <a:cubicBezTo>
                  <a:pt x="766386" y="414058"/>
                  <a:pt x="320387" y="271516"/>
                  <a:pt x="0" y="369332"/>
                </a:cubicBezTo>
                <a:cubicBezTo>
                  <a:pt x="-1275" y="191808"/>
                  <a:pt x="34267" y="163671"/>
                  <a:pt x="0" y="0"/>
                </a:cubicBezTo>
                <a:close/>
              </a:path>
              <a:path w="2860101" h="369332" stroke="0" extrusionOk="0">
                <a:moveTo>
                  <a:pt x="0" y="0"/>
                </a:moveTo>
                <a:cubicBezTo>
                  <a:pt x="213994" y="-34753"/>
                  <a:pt x="414697" y="33896"/>
                  <a:pt x="543419" y="0"/>
                </a:cubicBezTo>
                <a:cubicBezTo>
                  <a:pt x="672141" y="-33896"/>
                  <a:pt x="910238" y="23835"/>
                  <a:pt x="1029636" y="0"/>
                </a:cubicBezTo>
                <a:cubicBezTo>
                  <a:pt x="1149034" y="-23835"/>
                  <a:pt x="1529514" y="25478"/>
                  <a:pt x="1658859" y="0"/>
                </a:cubicBezTo>
                <a:cubicBezTo>
                  <a:pt x="1788204" y="-25478"/>
                  <a:pt x="2000449" y="60537"/>
                  <a:pt x="2202278" y="0"/>
                </a:cubicBezTo>
                <a:cubicBezTo>
                  <a:pt x="2404107" y="-60537"/>
                  <a:pt x="2633327" y="6004"/>
                  <a:pt x="2860101" y="0"/>
                </a:cubicBezTo>
                <a:cubicBezTo>
                  <a:pt x="2896261" y="81226"/>
                  <a:pt x="2838563" y="278722"/>
                  <a:pt x="2860101" y="369332"/>
                </a:cubicBezTo>
                <a:cubicBezTo>
                  <a:pt x="2622702" y="375744"/>
                  <a:pt x="2534579" y="314959"/>
                  <a:pt x="2288081" y="369332"/>
                </a:cubicBezTo>
                <a:cubicBezTo>
                  <a:pt x="2041583" y="423705"/>
                  <a:pt x="1870761" y="332405"/>
                  <a:pt x="1658859" y="369332"/>
                </a:cubicBezTo>
                <a:cubicBezTo>
                  <a:pt x="1446957" y="406259"/>
                  <a:pt x="1372201" y="336113"/>
                  <a:pt x="1172641" y="369332"/>
                </a:cubicBezTo>
                <a:cubicBezTo>
                  <a:pt x="973081" y="402551"/>
                  <a:pt x="858252" y="356716"/>
                  <a:pt x="600621" y="369332"/>
                </a:cubicBezTo>
                <a:cubicBezTo>
                  <a:pt x="342990" y="381948"/>
                  <a:pt x="245231" y="366076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Univers" panose="020B0503020202020204" pitchFamily="34" charset="0"/>
              </a:rPr>
              <a:t>…The </a:t>
            </a:r>
            <a:r>
              <a:rPr lang="en-US" b="1" dirty="0">
                <a:solidFill>
                  <a:srgbClr val="0070C0"/>
                </a:solidFill>
                <a:latin typeface="Univers" panose="020B0503020202020204" pitchFamily="34" charset="0"/>
              </a:rPr>
              <a:t>Anchoring</a:t>
            </a:r>
            <a:r>
              <a:rPr lang="en-US" b="1" dirty="0">
                <a:latin typeface="Univers" panose="020B0503020202020204" pitchFamily="34" charset="0"/>
              </a:rPr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130272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8" grpId="0" animBg="1"/>
      <p:bldP spid="8" grpId="1" animBg="1"/>
      <p:bldP spid="10" grpId="0" animBg="1"/>
      <p:bldP spid="10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39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22" grpId="0" animBg="1"/>
      <p:bldP spid="23" grpId="0" animBg="1"/>
      <p:bldP spid="23" grpId="1" animBg="1"/>
      <p:bldP spid="6" grpId="0"/>
      <p:bldP spid="6" grpId="1"/>
      <p:bldP spid="7" grpId="0" animBg="1"/>
      <p:bldP spid="7" grpId="1" animBg="1"/>
      <p:bldP spid="15" grpId="0"/>
      <p:bldP spid="15" grpId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23EAAD-6F5B-5D2C-A159-31D8FCA89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2B4DE0B-ADDB-1849-A2FB-3034AB3EC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E1775-1096-D465-A250-C4BF3F42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COGNITIVE BIASES</a:t>
            </a: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Framing Effect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9F504728-7C5D-C27E-48E8-72F2F4EB3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AC299-A3EE-70AB-9218-39D6353B30D6}"/>
              </a:ext>
            </a:extLst>
          </p:cNvPr>
          <p:cNvSpPr txBox="1"/>
          <p:nvPr/>
        </p:nvSpPr>
        <p:spPr>
          <a:xfrm>
            <a:off x="545653" y="2082362"/>
            <a:ext cx="547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Choices depend on how options are presented.</a:t>
            </a:r>
            <a:endParaRPr kumimoji="0" lang="en-IN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033C16-8B7E-5D5A-0830-1B2FF5C73386}"/>
              </a:ext>
            </a:extLst>
          </p:cNvPr>
          <p:cNvSpPr/>
          <p:nvPr/>
        </p:nvSpPr>
        <p:spPr>
          <a:xfrm>
            <a:off x="3362324" y="3002936"/>
            <a:ext cx="1600200" cy="1600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90% Fat Free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36D57C-EA14-11B2-5516-315E439AEB61}"/>
              </a:ext>
            </a:extLst>
          </p:cNvPr>
          <p:cNvSpPr/>
          <p:nvPr/>
        </p:nvSpPr>
        <p:spPr>
          <a:xfrm>
            <a:off x="6934198" y="3002936"/>
            <a:ext cx="1600200" cy="1600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Contains 10% Fat</a:t>
            </a:r>
          </a:p>
        </p:txBody>
      </p:sp>
    </p:spTree>
    <p:extLst>
      <p:ext uri="{BB962C8B-B14F-4D97-AF65-F5344CB8AC3E}">
        <p14:creationId xmlns:p14="http://schemas.microsoft.com/office/powerpoint/2010/main" val="70805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E607B0-5BAA-C2DB-66E4-5AAED4F3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23CC9B-01AD-2C83-3030-3576E6985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86F4B-56A0-0DCC-ED6E-64A253D6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900" b="1" dirty="0"/>
              <a:t>More Cognitive Biases…</a:t>
            </a:r>
            <a:endParaRPr lang="en-US" sz="2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97D79-4507-66F8-F285-F62CE7230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93CE8B-C7B3-1F9B-C357-F2C211C9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5A808E-6A3D-AF56-421E-F173724E2581}"/>
              </a:ext>
            </a:extLst>
          </p:cNvPr>
          <p:cNvSpPr txBox="1"/>
          <p:nvPr/>
        </p:nvSpPr>
        <p:spPr>
          <a:xfrm>
            <a:off x="7426844" y="5599782"/>
            <a:ext cx="203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Aversion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1EAD01-8929-D9CC-E0A5-A0C4A4D8C011}"/>
              </a:ext>
            </a:extLst>
          </p:cNvPr>
          <p:cNvSpPr txBox="1"/>
          <p:nvPr/>
        </p:nvSpPr>
        <p:spPr>
          <a:xfrm>
            <a:off x="4183341" y="2853984"/>
            <a:ext cx="166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Proof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D0E37E-F834-B181-94E2-4DFC32DCF891}"/>
              </a:ext>
            </a:extLst>
          </p:cNvPr>
          <p:cNvSpPr txBox="1"/>
          <p:nvPr/>
        </p:nvSpPr>
        <p:spPr>
          <a:xfrm>
            <a:off x="970659" y="1975754"/>
            <a:ext cx="259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Endowment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Effect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BF8E2F-75D5-4758-FC63-915D97287794}"/>
              </a:ext>
            </a:extLst>
          </p:cNvPr>
          <p:cNvSpPr txBox="1"/>
          <p:nvPr/>
        </p:nvSpPr>
        <p:spPr>
          <a:xfrm>
            <a:off x="9200467" y="2206586"/>
            <a:ext cx="1949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Scarcity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Effect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232BC-A118-E3B6-CBFA-81C6FE7436BE}"/>
              </a:ext>
            </a:extLst>
          </p:cNvPr>
          <p:cNvSpPr txBox="1"/>
          <p:nvPr/>
        </p:nvSpPr>
        <p:spPr>
          <a:xfrm>
            <a:off x="5831407" y="3732975"/>
            <a:ext cx="319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Hyperbolic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Discounting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A900B-5E84-74C4-4E5B-2B6575CCC138}"/>
              </a:ext>
            </a:extLst>
          </p:cNvPr>
          <p:cNvSpPr txBox="1"/>
          <p:nvPr/>
        </p:nvSpPr>
        <p:spPr>
          <a:xfrm>
            <a:off x="1563154" y="4535691"/>
            <a:ext cx="229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Exclusive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Access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8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7B41A-1DB1-9ED5-23E0-F3ECCE5B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Rational Choice Assumptions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3578B-2333-1AB0-38CB-6C27D59CB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pPr marL="0" marR="0" indent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200" dirty="0"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The player fully understands the decision problem by knowing—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2200" dirty="0"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All possible </a:t>
                </a:r>
                <a:r>
                  <a:rPr lang="en-US" sz="22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actions</a:t>
                </a:r>
                <a:r>
                  <a:rPr lang="en-US" sz="2200" dirty="0"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𝐴</m:t>
                    </m:r>
                  </m:oMath>
                </a14:m>
                <a:r>
                  <a:rPr lang="en-US" sz="2200" dirty="0"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;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2200" dirty="0"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All possible </a:t>
                </a:r>
                <a:r>
                  <a:rPr lang="en-US" sz="22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outcomes</a:t>
                </a:r>
                <a:r>
                  <a:rPr lang="en-US" sz="2200" dirty="0"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;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2200" dirty="0"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Exactly how each </a:t>
                </a:r>
                <a:r>
                  <a:rPr lang="en-US" sz="22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action affects which outcome </a:t>
                </a:r>
                <a:r>
                  <a:rPr lang="en-US" sz="2200" dirty="0"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will materialize; and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200" dirty="0"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His rational preferences (</a:t>
                </a:r>
                <a:r>
                  <a:rPr lang="en-US" sz="22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payoffs</a:t>
                </a:r>
                <a:r>
                  <a:rPr lang="en-US" sz="2200" dirty="0">
                    <a:effectLst/>
                    <a:ea typeface="Times New Roman" panose="02020603050405020304" pitchFamily="18" charset="0"/>
                    <a:cs typeface="Mangal" panose="02040503050203030202" pitchFamily="18" charset="0"/>
                  </a:rPr>
                  <a:t>) over outcomes.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3578B-2333-1AB0-38CB-6C27D59CB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272" t="-1775" r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head with gears in it&#10;&#10;Description automatically generated">
            <a:extLst>
              <a:ext uri="{FF2B5EF4-FFF2-40B4-BE49-F238E27FC236}">
                <a16:creationId xmlns:a16="http://schemas.microsoft.com/office/drawing/2014/main" id="{8A217CAD-4983-B6E1-67B5-05D3279E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1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ADE41-D877-CE7C-77E4-246E8C7AE104}"/>
              </a:ext>
            </a:extLst>
          </p:cNvPr>
          <p:cNvSpPr txBox="1"/>
          <p:nvPr/>
        </p:nvSpPr>
        <p:spPr>
          <a:xfrm>
            <a:off x="6094476" y="4850126"/>
            <a:ext cx="1810512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All-knowing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C0B6E56-8B2A-A7FD-8960-4069F4FD0016}"/>
              </a:ext>
            </a:extLst>
          </p:cNvPr>
          <p:cNvGrpSpPr/>
          <p:nvPr/>
        </p:nvGrpSpPr>
        <p:grpSpPr>
          <a:xfrm>
            <a:off x="4730983" y="4480794"/>
            <a:ext cx="1363493" cy="1361740"/>
            <a:chOff x="4730983" y="4480794"/>
            <a:chExt cx="1363493" cy="13617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77A57C2-7D91-180F-AE80-C9892BE59335}"/>
                    </a:ext>
                  </a:extLst>
                </p:cNvPr>
                <p:cNvSpPr txBox="1"/>
                <p:nvPr/>
              </p:nvSpPr>
              <p:spPr>
                <a:xfrm>
                  <a:off x="5261149" y="4480794"/>
                  <a:ext cx="2610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77A57C2-7D91-180F-AE80-C9892BE59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1149" y="4480794"/>
                  <a:ext cx="2610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907" r="-27907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1C53543-C118-E4AF-13ED-51D90BD3DD63}"/>
                    </a:ext>
                  </a:extLst>
                </p:cNvPr>
                <p:cNvSpPr txBox="1"/>
                <p:nvPr/>
              </p:nvSpPr>
              <p:spPr>
                <a:xfrm>
                  <a:off x="4730983" y="4850126"/>
                  <a:ext cx="26879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1C53543-C118-E4AF-13ED-51D90BD3D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983" y="4850126"/>
                  <a:ext cx="26879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273" r="-250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6B005D5-8AEF-DC5A-667F-9877E507AF1F}"/>
                    </a:ext>
                  </a:extLst>
                </p:cNvPr>
                <p:cNvSpPr txBox="1"/>
                <p:nvPr/>
              </p:nvSpPr>
              <p:spPr>
                <a:xfrm>
                  <a:off x="4979466" y="5473202"/>
                  <a:ext cx="74216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6B005D5-8AEF-DC5A-667F-9877E507A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9466" y="5473202"/>
                  <a:ext cx="74216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EE9FFC-74C3-D0B7-8936-E67BB1F1C348}"/>
                </a:ext>
              </a:extLst>
            </p:cNvPr>
            <p:cNvCxnSpPr>
              <a:stCxn id="5" idx="1"/>
              <a:endCxn id="8" idx="3"/>
            </p:cNvCxnSpPr>
            <p:nvPr/>
          </p:nvCxnSpPr>
          <p:spPr>
            <a:xfrm flipH="1" flipV="1">
              <a:off x="5522246" y="4665460"/>
              <a:ext cx="572230" cy="3693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ACE5E56-74A1-8FAC-CCB7-3BBAAF75535E}"/>
                </a:ext>
              </a:extLst>
            </p:cNvPr>
            <p:cNvCxnSpPr>
              <a:cxnSpLocks/>
              <a:stCxn id="5" idx="1"/>
              <a:endCxn id="12" idx="3"/>
            </p:cNvCxnSpPr>
            <p:nvPr/>
          </p:nvCxnSpPr>
          <p:spPr>
            <a:xfrm flipH="1">
              <a:off x="4999775" y="5034792"/>
              <a:ext cx="109470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F396CB-D3BB-8368-6F84-35AECCE1CF96}"/>
                </a:ext>
              </a:extLst>
            </p:cNvPr>
            <p:cNvCxnSpPr>
              <a:cxnSpLocks/>
              <a:stCxn id="5" idx="1"/>
              <a:endCxn id="15" idx="0"/>
            </p:cNvCxnSpPr>
            <p:nvPr/>
          </p:nvCxnSpPr>
          <p:spPr>
            <a:xfrm flipH="1">
              <a:off x="5350551" y="5034792"/>
              <a:ext cx="743925" cy="4384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BF3B0F-0AD0-78FF-698B-BDBEA8B3B8FF}"/>
              </a:ext>
            </a:extLst>
          </p:cNvPr>
          <p:cNvGrpSpPr/>
          <p:nvPr/>
        </p:nvGrpSpPr>
        <p:grpSpPr>
          <a:xfrm>
            <a:off x="1195692" y="5702304"/>
            <a:ext cx="6940627" cy="922533"/>
            <a:chOff x="1195692" y="5702304"/>
            <a:chExt cx="6940627" cy="9225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1D9774-4DC8-EAD3-F304-58A90DE20679}"/>
                </a:ext>
              </a:extLst>
            </p:cNvPr>
            <p:cNvSpPr txBox="1"/>
            <p:nvPr/>
          </p:nvSpPr>
          <p:spPr>
            <a:xfrm>
              <a:off x="6841450" y="5702304"/>
              <a:ext cx="1294869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Rational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140AB3-703D-BD48-D963-B46844D16697}"/>
                </a:ext>
              </a:extLst>
            </p:cNvPr>
            <p:cNvSpPr txBox="1"/>
            <p:nvPr/>
          </p:nvSpPr>
          <p:spPr>
            <a:xfrm>
              <a:off x="1195692" y="6255505"/>
              <a:ext cx="5300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Chooses action with maximum payoff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8CD422-831C-EFF2-7838-E7994D731706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094476" y="5886970"/>
              <a:ext cx="746974" cy="3685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12CD63-E745-0F4B-CA33-4643664796E7}"/>
              </a:ext>
            </a:extLst>
          </p:cNvPr>
          <p:cNvGrpSpPr/>
          <p:nvPr/>
        </p:nvGrpSpPr>
        <p:grpSpPr>
          <a:xfrm>
            <a:off x="9362974" y="386829"/>
            <a:ext cx="1943858" cy="1619881"/>
            <a:chOff x="3475923" y="4902099"/>
            <a:chExt cx="1943858" cy="1619881"/>
          </a:xfrm>
        </p:grpSpPr>
        <p:pic>
          <p:nvPicPr>
            <p:cNvPr id="10" name="Picture 9" descr="A red stamp with stars&#10;&#10;Description automatically generated">
              <a:extLst>
                <a:ext uri="{FF2B5EF4-FFF2-40B4-BE49-F238E27FC236}">
                  <a16:creationId xmlns:a16="http://schemas.microsoft.com/office/drawing/2014/main" id="{A86AFA50-E100-071B-2071-D039ABF0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923" y="4902099"/>
              <a:ext cx="1943858" cy="161988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AC0587-B476-3EE2-329F-172D95AED17E}"/>
                </a:ext>
              </a:extLst>
            </p:cNvPr>
            <p:cNvSpPr txBox="1"/>
            <p:nvPr/>
          </p:nvSpPr>
          <p:spPr>
            <a:xfrm>
              <a:off x="3475923" y="5559726"/>
              <a:ext cx="194385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+mn-cs"/>
                </a:rPr>
                <a:t>PREDICTABLE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D86FEB-2BED-CA35-74A4-F6EF20FA63BD}"/>
              </a:ext>
            </a:extLst>
          </p:cNvPr>
          <p:cNvGrpSpPr/>
          <p:nvPr/>
        </p:nvGrpSpPr>
        <p:grpSpPr>
          <a:xfrm>
            <a:off x="9135175" y="2356569"/>
            <a:ext cx="2615586" cy="1687678"/>
            <a:chOff x="497542" y="4619392"/>
            <a:chExt cx="2615586" cy="1687678"/>
          </a:xfrm>
        </p:grpSpPr>
        <p:pic>
          <p:nvPicPr>
            <p:cNvPr id="13" name="Picture 12" descr="A cartoon of a scientist pointing at a formula&#10;&#10;Description automatically generated">
              <a:extLst>
                <a:ext uri="{FF2B5EF4-FFF2-40B4-BE49-F238E27FC236}">
                  <a16:creationId xmlns:a16="http://schemas.microsoft.com/office/drawing/2014/main" id="{202A65FF-390A-ECA8-42CC-1B858AD19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51" y="4619392"/>
              <a:ext cx="2133569" cy="12001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7024CB-BBAA-C334-CC92-0D3C5D1DBF61}"/>
                </a:ext>
              </a:extLst>
            </p:cNvPr>
            <p:cNvSpPr txBox="1"/>
            <p:nvPr/>
          </p:nvSpPr>
          <p:spPr>
            <a:xfrm>
              <a:off x="497542" y="5937738"/>
              <a:ext cx="2615586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Ideal human being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A70DE8-E11B-C92C-2C15-089FE456C2BA}"/>
              </a:ext>
            </a:extLst>
          </p:cNvPr>
          <p:cNvGrpSpPr/>
          <p:nvPr/>
        </p:nvGrpSpPr>
        <p:grpSpPr>
          <a:xfrm>
            <a:off x="9362974" y="4609013"/>
            <a:ext cx="2293364" cy="1590843"/>
            <a:chOff x="8363409" y="4100686"/>
            <a:chExt cx="2293364" cy="1590843"/>
          </a:xfrm>
        </p:grpSpPr>
        <p:pic>
          <p:nvPicPr>
            <p:cNvPr id="21" name="Picture 20" descr="A gavel on a stand&#10;&#10;Description automatically generated">
              <a:extLst>
                <a:ext uri="{FF2B5EF4-FFF2-40B4-BE49-F238E27FC236}">
                  <a16:creationId xmlns:a16="http://schemas.microsoft.com/office/drawing/2014/main" id="{98D9C798-355A-013C-4F56-4C9CFECEF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0" t="7939" r="4291" b="5523"/>
            <a:stretch/>
          </p:blipFill>
          <p:spPr>
            <a:xfrm>
              <a:off x="8363409" y="4100686"/>
              <a:ext cx="2293364" cy="15908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7ED953-6087-A0B3-225B-96221AE2990A}"/>
                </a:ext>
              </a:extLst>
            </p:cNvPr>
            <p:cNvSpPr txBox="1"/>
            <p:nvPr/>
          </p:nvSpPr>
          <p:spPr>
            <a:xfrm>
              <a:off x="8363409" y="4128646"/>
              <a:ext cx="1203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 judgment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F782C32-A7C1-E5FF-5C4D-640C061A70D6}"/>
              </a:ext>
            </a:extLst>
          </p:cNvPr>
          <p:cNvSpPr txBox="1"/>
          <p:nvPr/>
        </p:nvSpPr>
        <p:spPr>
          <a:xfrm>
            <a:off x="6718285" y="6363109"/>
            <a:ext cx="375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…has well-defined objectives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644A8D-C563-A23E-3DF7-0E1A10EBAA40}"/>
              </a:ext>
            </a:extLst>
          </p:cNvPr>
          <p:cNvSpPr txBox="1"/>
          <p:nvPr/>
        </p:nvSpPr>
        <p:spPr>
          <a:xfrm>
            <a:off x="1031345" y="5520307"/>
            <a:ext cx="394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Rational preference relations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941F8F-3CFB-4604-8033-6536E4905B5E}"/>
              </a:ext>
            </a:extLst>
          </p:cNvPr>
          <p:cNvSpPr txBox="1"/>
          <p:nvPr/>
        </p:nvSpPr>
        <p:spPr>
          <a:xfrm>
            <a:off x="6306681" y="160272"/>
            <a:ext cx="3339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Systematic &amp; Structured Problem-Solving</a:t>
            </a:r>
          </a:p>
        </p:txBody>
      </p:sp>
    </p:spTree>
    <p:extLst>
      <p:ext uri="{BB962C8B-B14F-4D97-AF65-F5344CB8AC3E}">
        <p14:creationId xmlns:p14="http://schemas.microsoft.com/office/powerpoint/2010/main" val="152240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25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551FC-9AB5-1F69-0583-40355B8A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Rational Player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C0C13D-7370-E2FE-998F-95EED24F5166}"/>
                  </a:ext>
                </a:extLst>
              </p:cNvPr>
              <p:cNvSpPr txBox="1"/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 player facing a decision problem with a payoff function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∙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over actions is rational if he chooses an action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that maximizes his payoff.  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is chosen if and only if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for all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C0C13D-7370-E2FE-998F-95EED24F5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  <a:blipFill>
                <a:blip r:embed="rId2"/>
                <a:stretch>
                  <a:fillRect l="-928" t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DEFINITION Text Written on Red Grungy Round Stamp Stock Illustration ...">
            <a:extLst>
              <a:ext uri="{FF2B5EF4-FFF2-40B4-BE49-F238E27FC236}">
                <a16:creationId xmlns:a16="http://schemas.microsoft.com/office/drawing/2014/main" id="{D2E0F3A0-D069-CCB1-01EC-36E9D9F33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b="5077"/>
          <a:stretch/>
        </p:blipFill>
        <p:spPr bwMode="auto">
          <a:xfrm>
            <a:off x="10728696" y="144196"/>
            <a:ext cx="128691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92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8EBF6-6EC0-9158-6689-ABCB0569D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2D7A5-9DF8-F0FF-30BD-5608AAE49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sz="1800" dirty="0">
                <a:solidFill>
                  <a:srgbClr val="7030A0"/>
                </a:solidFill>
              </a:rPr>
              <a:t>MODULE 2</a:t>
            </a:r>
            <a:br>
              <a:rPr lang="en-IN" sz="5400" dirty="0">
                <a:solidFill>
                  <a:srgbClr val="C00000"/>
                </a:solidFill>
              </a:rPr>
            </a:br>
            <a:r>
              <a:rPr lang="en-US" sz="5400" dirty="0"/>
              <a:t>The </a:t>
            </a:r>
            <a:r>
              <a:rPr lang="en-US" sz="5400" dirty="0">
                <a:solidFill>
                  <a:srgbClr val="0070C0"/>
                </a:solidFill>
                <a:latin typeface="Segoe Script" panose="030B0504020000000003" pitchFamily="66" charset="0"/>
              </a:rPr>
              <a:t>Payoff</a:t>
            </a:r>
            <a:r>
              <a:rPr lang="en-US" sz="5400" dirty="0"/>
              <a:t> Function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9" name="Picture 38" descr="Digital numbers and graphs">
            <a:extLst>
              <a:ext uri="{FF2B5EF4-FFF2-40B4-BE49-F238E27FC236}">
                <a16:creationId xmlns:a16="http://schemas.microsoft.com/office/drawing/2014/main" id="{EBBFFE64-4950-5FE3-E0A8-B0B5AC4F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46" r="820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4C4B45-2F83-4882-4F9F-8CC2CF89C23C}"/>
              </a:ext>
            </a:extLst>
          </p:cNvPr>
          <p:cNvSpPr txBox="1"/>
          <p:nvPr/>
        </p:nvSpPr>
        <p:spPr>
          <a:xfrm>
            <a:off x="4728067" y="1213789"/>
            <a:ext cx="7186888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more operational/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quantitative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alternative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preference relations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DB6A0D-D290-A4B9-55D3-117474ACC240}"/>
              </a:ext>
            </a:extLst>
          </p:cNvPr>
          <p:cNvGrpSpPr/>
          <p:nvPr/>
        </p:nvGrpSpPr>
        <p:grpSpPr>
          <a:xfrm>
            <a:off x="246928" y="607876"/>
            <a:ext cx="4817847" cy="372081"/>
            <a:chOff x="271434" y="293607"/>
            <a:chExt cx="4817847" cy="3720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A3279C-D977-0D61-46F4-A91AA86AF1EE}"/>
                </a:ext>
              </a:extLst>
            </p:cNvPr>
            <p:cNvSpPr txBox="1"/>
            <p:nvPr/>
          </p:nvSpPr>
          <p:spPr>
            <a:xfrm>
              <a:off x="271434" y="296356"/>
              <a:ext cx="1184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ACTIONS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B4108D-5685-AC17-0E8C-9EFC66A57335}"/>
                </a:ext>
              </a:extLst>
            </p:cNvPr>
            <p:cNvSpPr txBox="1"/>
            <p:nvPr/>
          </p:nvSpPr>
          <p:spPr>
            <a:xfrm>
              <a:off x="1727854" y="293607"/>
              <a:ext cx="146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OUTCOMES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CE9803-78C6-36AA-60A5-5A8024ED72A8}"/>
                </a:ext>
              </a:extLst>
            </p:cNvPr>
            <p:cNvSpPr txBox="1"/>
            <p:nvPr/>
          </p:nvSpPr>
          <p:spPr>
            <a:xfrm>
              <a:off x="3296416" y="293607"/>
              <a:ext cx="179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PREFERENCES</a:t>
              </a: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1DA569-9E31-E97A-35F4-C8290E471933}"/>
              </a:ext>
            </a:extLst>
          </p:cNvPr>
          <p:cNvSpPr/>
          <p:nvPr/>
        </p:nvSpPr>
        <p:spPr>
          <a:xfrm>
            <a:off x="3929422" y="1006663"/>
            <a:ext cx="324185" cy="1755198"/>
          </a:xfrm>
          <a:custGeom>
            <a:avLst/>
            <a:gdLst>
              <a:gd name="connsiteX0" fmla="*/ 606489 w 606489"/>
              <a:gd name="connsiteY0" fmla="*/ 0 h 2248678"/>
              <a:gd name="connsiteX1" fmla="*/ 578498 w 606489"/>
              <a:gd name="connsiteY1" fmla="*/ 205274 h 2248678"/>
              <a:gd name="connsiteX2" fmla="*/ 559836 w 606489"/>
              <a:gd name="connsiteY2" fmla="*/ 503853 h 2248678"/>
              <a:gd name="connsiteX3" fmla="*/ 541175 w 606489"/>
              <a:gd name="connsiteY3" fmla="*/ 625151 h 2248678"/>
              <a:gd name="connsiteX4" fmla="*/ 531845 w 606489"/>
              <a:gd name="connsiteY4" fmla="*/ 877078 h 2248678"/>
              <a:gd name="connsiteX5" fmla="*/ 513183 w 606489"/>
              <a:gd name="connsiteY5" fmla="*/ 1184988 h 2248678"/>
              <a:gd name="connsiteX6" fmla="*/ 401216 w 606489"/>
              <a:gd name="connsiteY6" fmla="*/ 1567543 h 2248678"/>
              <a:gd name="connsiteX7" fmla="*/ 307910 w 606489"/>
              <a:gd name="connsiteY7" fmla="*/ 1763486 h 2248678"/>
              <a:gd name="connsiteX8" fmla="*/ 214604 w 606489"/>
              <a:gd name="connsiteY8" fmla="*/ 1940767 h 2248678"/>
              <a:gd name="connsiteX9" fmla="*/ 167951 w 606489"/>
              <a:gd name="connsiteY9" fmla="*/ 2015412 h 2248678"/>
              <a:gd name="connsiteX10" fmla="*/ 102636 w 606489"/>
              <a:gd name="connsiteY10" fmla="*/ 2090057 h 2248678"/>
              <a:gd name="connsiteX11" fmla="*/ 55983 w 606489"/>
              <a:gd name="connsiteY11" fmla="*/ 2155372 h 2248678"/>
              <a:gd name="connsiteX12" fmla="*/ 18661 w 606489"/>
              <a:gd name="connsiteY12" fmla="*/ 2202025 h 2248678"/>
              <a:gd name="connsiteX13" fmla="*/ 0 w 606489"/>
              <a:gd name="connsiteY13" fmla="*/ 2248678 h 224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6489" h="2248678">
                <a:moveTo>
                  <a:pt x="606489" y="0"/>
                </a:moveTo>
                <a:cubicBezTo>
                  <a:pt x="597159" y="68425"/>
                  <a:pt x="585544" y="136576"/>
                  <a:pt x="578498" y="205274"/>
                </a:cubicBezTo>
                <a:cubicBezTo>
                  <a:pt x="554326" y="440953"/>
                  <a:pt x="583368" y="284225"/>
                  <a:pt x="559836" y="503853"/>
                </a:cubicBezTo>
                <a:cubicBezTo>
                  <a:pt x="555478" y="544529"/>
                  <a:pt x="547395" y="584718"/>
                  <a:pt x="541175" y="625151"/>
                </a:cubicBezTo>
                <a:cubicBezTo>
                  <a:pt x="538065" y="709127"/>
                  <a:pt x="535272" y="793115"/>
                  <a:pt x="531845" y="877078"/>
                </a:cubicBezTo>
                <a:cubicBezTo>
                  <a:pt x="530506" y="909874"/>
                  <a:pt x="523925" y="1117855"/>
                  <a:pt x="513183" y="1184988"/>
                </a:cubicBezTo>
                <a:cubicBezTo>
                  <a:pt x="495098" y="1298017"/>
                  <a:pt x="442712" y="1480401"/>
                  <a:pt x="401216" y="1567543"/>
                </a:cubicBezTo>
                <a:cubicBezTo>
                  <a:pt x="370114" y="1632857"/>
                  <a:pt x="339419" y="1698367"/>
                  <a:pt x="307910" y="1763486"/>
                </a:cubicBezTo>
                <a:cubicBezTo>
                  <a:pt x="276840" y="1827698"/>
                  <a:pt x="250607" y="1879561"/>
                  <a:pt x="214604" y="1940767"/>
                </a:cubicBezTo>
                <a:cubicBezTo>
                  <a:pt x="199727" y="1966058"/>
                  <a:pt x="185556" y="1991939"/>
                  <a:pt x="167951" y="2015412"/>
                </a:cubicBezTo>
                <a:cubicBezTo>
                  <a:pt x="148114" y="2041862"/>
                  <a:pt x="123290" y="2064240"/>
                  <a:pt x="102636" y="2090057"/>
                </a:cubicBezTo>
                <a:cubicBezTo>
                  <a:pt x="85922" y="2110949"/>
                  <a:pt x="72036" y="2133968"/>
                  <a:pt x="55983" y="2155372"/>
                </a:cubicBezTo>
                <a:cubicBezTo>
                  <a:pt x="44034" y="2171304"/>
                  <a:pt x="28907" y="2184948"/>
                  <a:pt x="18661" y="2202025"/>
                </a:cubicBezTo>
                <a:cubicBezTo>
                  <a:pt x="10044" y="2216387"/>
                  <a:pt x="0" y="2248678"/>
                  <a:pt x="0" y="2248678"/>
                </a:cubicBezTo>
              </a:path>
            </a:pathLst>
          </a:custGeom>
          <a:noFill/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C8A4AC-4000-D346-ABAE-97A574D4C179}"/>
              </a:ext>
            </a:extLst>
          </p:cNvPr>
          <p:cNvSpPr txBox="1"/>
          <p:nvPr/>
        </p:nvSpPr>
        <p:spPr>
          <a:xfrm>
            <a:off x="4720820" y="1983230"/>
            <a:ext cx="7186888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assigns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numerical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values to outcomes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B2BAD-DDD5-071C-C1AE-16AFD8C34FC6}"/>
              </a:ext>
            </a:extLst>
          </p:cNvPr>
          <p:cNvSpPr txBox="1"/>
          <p:nvPr/>
        </p:nvSpPr>
        <p:spPr>
          <a:xfrm>
            <a:off x="4720843" y="2408744"/>
            <a:ext cx="7186888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values assigned to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more preferred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outcomes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527E0-F1EC-2678-CF87-D6C1B24BA56B}"/>
              </a:ext>
            </a:extLst>
          </p:cNvPr>
          <p:cNvSpPr txBox="1"/>
          <p:nvPr/>
        </p:nvSpPr>
        <p:spPr>
          <a:xfrm>
            <a:off x="4720820" y="3262197"/>
            <a:ext cx="7186888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Different decision-makers have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different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payoff functions for the same outcomes.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7EBF24-B4E9-F1C1-E17E-6F3CD4B25340}"/>
              </a:ext>
            </a:extLst>
          </p:cNvPr>
          <p:cNvSpPr txBox="1"/>
          <p:nvPr/>
        </p:nvSpPr>
        <p:spPr>
          <a:xfrm>
            <a:off x="4720820" y="2836781"/>
            <a:ext cx="7186888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Ordinal construct: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Order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preference, not intensity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BDB9D-1526-8E55-F02B-5ED8BD9C180C}"/>
              </a:ext>
            </a:extLst>
          </p:cNvPr>
          <p:cNvSpPr txBox="1"/>
          <p:nvPr/>
        </p:nvSpPr>
        <p:spPr>
          <a:xfrm>
            <a:off x="4720820" y="4024866"/>
            <a:ext cx="7186888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Proposition: A payoff function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exists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if the set of outcomes is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finite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and preference relations are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rational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B2873-465E-8ADC-E1E5-86DA283B43E2}"/>
              </a:ext>
            </a:extLst>
          </p:cNvPr>
          <p:cNvSpPr/>
          <p:nvPr/>
        </p:nvSpPr>
        <p:spPr>
          <a:xfrm>
            <a:off x="246928" y="6285890"/>
            <a:ext cx="1115568" cy="320040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DA2E3-DFE1-386C-4CBE-BED283F61ADF}"/>
              </a:ext>
            </a:extLst>
          </p:cNvPr>
          <p:cNvSpPr txBox="1"/>
          <p:nvPr/>
        </p:nvSpPr>
        <p:spPr>
          <a:xfrm>
            <a:off x="1755409" y="943913"/>
            <a:ext cx="260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Pair-wise comparisons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D32F0-C987-1D7C-7E03-7492F7A9ECDB}"/>
              </a:ext>
            </a:extLst>
          </p:cNvPr>
          <p:cNvSpPr txBox="1"/>
          <p:nvPr/>
        </p:nvSpPr>
        <p:spPr>
          <a:xfrm>
            <a:off x="888814" y="1958316"/>
            <a:ext cx="29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ranking of outcomes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CC4B45-7833-972B-0AEB-88FE4D86CF4A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2357261" y="1313245"/>
            <a:ext cx="702973" cy="645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46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4745-C4F3-F882-F8A5-B6DFF1AF1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331-7CE6-37A3-58EA-440CFA5C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The Single-Person Decision Problem</a:t>
            </a:r>
            <a:endParaRPr lang="en-US" sz="5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374293-6ECE-30A7-1D02-5A428D6CD510}"/>
              </a:ext>
            </a:extLst>
          </p:cNvPr>
          <p:cNvSpPr/>
          <p:nvPr/>
        </p:nvSpPr>
        <p:spPr>
          <a:xfrm>
            <a:off x="1517250" y="2605024"/>
            <a:ext cx="1887187" cy="188718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 descr="Checkmark">
            <a:extLst>
              <a:ext uri="{FF2B5EF4-FFF2-40B4-BE49-F238E27FC236}">
                <a16:creationId xmlns:a16="http://schemas.microsoft.com/office/drawing/2014/main" id="{589D43C0-A85C-681B-BD4A-869FFA1C40E7}"/>
              </a:ext>
            </a:extLst>
          </p:cNvPr>
          <p:cNvSpPr/>
          <p:nvPr/>
        </p:nvSpPr>
        <p:spPr>
          <a:xfrm>
            <a:off x="1919437" y="3007212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60C1A-CFBD-41AE-BEC9-88ACF5CDBDDE}"/>
              </a:ext>
            </a:extLst>
          </p:cNvPr>
          <p:cNvSpPr/>
          <p:nvPr/>
        </p:nvSpPr>
        <p:spPr>
          <a:xfrm>
            <a:off x="913968" y="5080025"/>
            <a:ext cx="3093750" cy="720000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3700" b="0" i="0" u="none" strike="noStrike" kern="1200" cap="all" spc="0" normalizeH="0" baseline="0" noProof="0" dirty="0">
                <a:ln>
                  <a:noFill/>
                </a:ln>
                <a:solidFill>
                  <a:srgbClr val="E97132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25E346-DF5E-3815-EF8E-919FE241A50A}"/>
              </a:ext>
            </a:extLst>
          </p:cNvPr>
          <p:cNvSpPr/>
          <p:nvPr/>
        </p:nvSpPr>
        <p:spPr>
          <a:xfrm>
            <a:off x="5152406" y="2605024"/>
            <a:ext cx="1887187" cy="188718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 descr="Check List">
            <a:extLst>
              <a:ext uri="{FF2B5EF4-FFF2-40B4-BE49-F238E27FC236}">
                <a16:creationId xmlns:a16="http://schemas.microsoft.com/office/drawing/2014/main" id="{0581E17A-A31A-546B-1A5E-0C0E74D6C712}"/>
              </a:ext>
            </a:extLst>
          </p:cNvPr>
          <p:cNvSpPr/>
          <p:nvPr/>
        </p:nvSpPr>
        <p:spPr>
          <a:xfrm>
            <a:off x="5554593" y="3007212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7E5641-B429-3E0D-C2DC-2EF34F7045FC}"/>
              </a:ext>
            </a:extLst>
          </p:cNvPr>
          <p:cNvSpPr/>
          <p:nvPr/>
        </p:nvSpPr>
        <p:spPr>
          <a:xfrm>
            <a:off x="4549125" y="5080025"/>
            <a:ext cx="3093750" cy="720000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3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3700" b="0" i="0" u="none" strike="noStrike" kern="1200" cap="all" spc="0" normalizeH="0" baseline="0" noProof="0">
                <a:ln>
                  <a:noFill/>
                </a:ln>
                <a:solidFill>
                  <a:srgbClr val="196B24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Outcomes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AE2BAF-43C4-0212-C1BF-EAFCECBBE0BC}"/>
              </a:ext>
            </a:extLst>
          </p:cNvPr>
          <p:cNvSpPr/>
          <p:nvPr/>
        </p:nvSpPr>
        <p:spPr>
          <a:xfrm>
            <a:off x="8787562" y="2605024"/>
            <a:ext cx="1887187" cy="188718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 descr="Single gear">
            <a:extLst>
              <a:ext uri="{FF2B5EF4-FFF2-40B4-BE49-F238E27FC236}">
                <a16:creationId xmlns:a16="http://schemas.microsoft.com/office/drawing/2014/main" id="{11C7CB4A-9A5A-32E8-A89B-578C4B8A2BD3}"/>
              </a:ext>
            </a:extLst>
          </p:cNvPr>
          <p:cNvSpPr/>
          <p:nvPr/>
        </p:nvSpPr>
        <p:spPr>
          <a:xfrm>
            <a:off x="9189750" y="3007212"/>
            <a:ext cx="1082812" cy="108281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AF8B03-E05E-13BF-201F-7900D88FD2F5}"/>
              </a:ext>
            </a:extLst>
          </p:cNvPr>
          <p:cNvSpPr/>
          <p:nvPr/>
        </p:nvSpPr>
        <p:spPr>
          <a:xfrm>
            <a:off x="8184281" y="5080025"/>
            <a:ext cx="3093750" cy="720000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4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3700" b="0" i="0" u="none" strike="noStrike" kern="1200" cap="all" spc="0" normalizeH="0" baseline="0" noProof="0" dirty="0">
                <a:ln>
                  <a:noFill/>
                </a:ln>
                <a:solidFill>
                  <a:srgbClr val="0F9ED5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Preferences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E33754C-713E-0BAD-AC7D-B14B1CE169E7}"/>
              </a:ext>
            </a:extLst>
          </p:cNvPr>
          <p:cNvSpPr/>
          <p:nvPr/>
        </p:nvSpPr>
        <p:spPr>
          <a:xfrm>
            <a:off x="7810500" y="5080025"/>
            <a:ext cx="4076700" cy="720000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4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3700" b="0" i="0" u="none" strike="noStrike" kern="1200" cap="all" spc="0" normalizeH="0" baseline="0" noProof="0" dirty="0">
                <a:ln>
                  <a:noFill/>
                </a:ln>
                <a:solidFill>
                  <a:srgbClr val="0F9ED5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Payoff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DDAC2-9EF6-86B3-7E6E-0E027A3D8E0F}"/>
              </a:ext>
            </a:extLst>
          </p:cNvPr>
          <p:cNvSpPr txBox="1"/>
          <p:nvPr/>
        </p:nvSpPr>
        <p:spPr>
          <a:xfrm>
            <a:off x="4760536" y="6123543"/>
            <a:ext cx="672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Script" panose="030B0504020000000003" pitchFamily="66" charset="0"/>
              </a:rPr>
              <a:t>Formal structure = coherent framework for analysis</a:t>
            </a:r>
          </a:p>
        </p:txBody>
      </p:sp>
    </p:spTree>
    <p:extLst>
      <p:ext uri="{BB962C8B-B14F-4D97-AF65-F5344CB8AC3E}">
        <p14:creationId xmlns:p14="http://schemas.microsoft.com/office/powerpoint/2010/main" val="29497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73BC3-4C47-4376-24D6-6F3F267C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B0D9606-C03A-0247-3016-2D0E108CD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892B8ED5-EA1B-5393-6EA4-C975220E6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B8F0-DC44-8EDB-ADAA-06543274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The </a:t>
            </a:r>
            <a:r>
              <a:rPr lang="en-US" sz="4600" dirty="0">
                <a:solidFill>
                  <a:srgbClr val="0070C0"/>
                </a:solidFill>
                <a:latin typeface="Segoe Script" panose="030B0504020000000003" pitchFamily="66" charset="0"/>
              </a:rPr>
              <a:t>Payoff</a:t>
            </a:r>
            <a:r>
              <a:rPr lang="en-US" sz="4600" dirty="0"/>
              <a:t> Function: Ranking </a:t>
            </a:r>
            <a:r>
              <a:rPr lang="en-US" sz="4600" dirty="0">
                <a:solidFill>
                  <a:srgbClr val="C00000"/>
                </a:solidFill>
                <a:latin typeface="Segoe Script" panose="030B0504020000000003" pitchFamily="66" charset="0"/>
              </a:rPr>
              <a:t>Actions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2B87C4-F613-EDF0-088D-F7F8D1562277}"/>
              </a:ext>
            </a:extLst>
          </p:cNvPr>
          <p:cNvGrpSpPr/>
          <p:nvPr/>
        </p:nvGrpSpPr>
        <p:grpSpPr>
          <a:xfrm>
            <a:off x="913968" y="2605024"/>
            <a:ext cx="4026839" cy="3195001"/>
            <a:chOff x="913968" y="2605024"/>
            <a:chExt cx="4026839" cy="319500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BDF0E1-4607-18CB-590B-EE9D5039BE13}"/>
                </a:ext>
              </a:extLst>
            </p:cNvPr>
            <p:cNvGrpSpPr/>
            <p:nvPr/>
          </p:nvGrpSpPr>
          <p:grpSpPr>
            <a:xfrm>
              <a:off x="913968" y="2605024"/>
              <a:ext cx="3093750" cy="3195001"/>
              <a:chOff x="913968" y="2605024"/>
              <a:chExt cx="3093750" cy="319500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E55A018-E45B-DD41-9D5A-FBB1DC455A54}"/>
                  </a:ext>
                </a:extLst>
              </p:cNvPr>
              <p:cNvSpPr/>
              <p:nvPr/>
            </p:nvSpPr>
            <p:spPr>
              <a:xfrm>
                <a:off x="1517250" y="2605024"/>
                <a:ext cx="1887187" cy="1887187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 descr="Checkmark">
                <a:extLst>
                  <a:ext uri="{FF2B5EF4-FFF2-40B4-BE49-F238E27FC236}">
                    <a16:creationId xmlns:a16="http://schemas.microsoft.com/office/drawing/2014/main" id="{548CA465-B004-FC12-3E7D-92F3710399EF}"/>
                  </a:ext>
                </a:extLst>
              </p:cNvPr>
              <p:cNvSpPr/>
              <p:nvPr/>
            </p:nvSpPr>
            <p:spPr>
              <a:xfrm>
                <a:off x="1919437" y="3007212"/>
                <a:ext cx="1082812" cy="1082812"/>
              </a:xfrm>
              <a:prstGeom prst="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A0298A-BC72-E3BD-5135-C19E729E73F2}"/>
                  </a:ext>
                </a:extLst>
              </p:cNvPr>
              <p:cNvSpPr/>
              <p:nvPr/>
            </p:nvSpPr>
            <p:spPr>
              <a:xfrm>
                <a:off x="913968" y="5080025"/>
                <a:ext cx="3093750" cy="720000"/>
              </a:xfrm>
              <a:custGeom>
                <a:avLst/>
                <a:gdLst>
                  <a:gd name="connsiteX0" fmla="*/ 0 w 3093750"/>
                  <a:gd name="connsiteY0" fmla="*/ 0 h 720000"/>
                  <a:gd name="connsiteX1" fmla="*/ 3093750 w 3093750"/>
                  <a:gd name="connsiteY1" fmla="*/ 0 h 720000"/>
                  <a:gd name="connsiteX2" fmla="*/ 3093750 w 3093750"/>
                  <a:gd name="connsiteY2" fmla="*/ 720000 h 720000"/>
                  <a:gd name="connsiteX3" fmla="*/ 0 w 3093750"/>
                  <a:gd name="connsiteY3" fmla="*/ 720000 h 720000"/>
                  <a:gd name="connsiteX4" fmla="*/ 0 w 3093750"/>
                  <a:gd name="connsiteY4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3750" h="720000">
                    <a:moveTo>
                      <a:pt x="0" y="0"/>
                    </a:moveTo>
                    <a:lnTo>
                      <a:pt x="3093750" y="0"/>
                    </a:lnTo>
                    <a:lnTo>
                      <a:pt x="3093750" y="720000"/>
                    </a:lnTo>
                    <a:lnTo>
                      <a:pt x="0" y="720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accen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marR="0" lvl="0" indent="0" algn="ctr" defTabSz="16446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 cap="all"/>
                </a:pPr>
                <a:r>
                  <a:rPr kumimoji="0" lang="en-US" sz="3700" b="0" i="0" u="none" strike="noStrike" kern="1200" cap="all" spc="0" normalizeH="0" baseline="0" noProof="0" dirty="0">
                    <a:ln>
                      <a:noFill/>
                    </a:ln>
                    <a:solidFill>
                      <a:srgbClr val="E97132">
                        <a:hueOff val="0"/>
                        <a:satOff val="0"/>
                        <a:lumOff val="0"/>
                        <a:alphaOff val="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Actions</a:t>
                </a:r>
              </a:p>
            </p:txBody>
          </p:sp>
        </p:grpSp>
        <p:sp>
          <p:nvSpPr>
            <p:cNvPr id="37" name="Arrow: Left-Right 36">
              <a:extLst>
                <a:ext uri="{FF2B5EF4-FFF2-40B4-BE49-F238E27FC236}">
                  <a16:creationId xmlns:a16="http://schemas.microsoft.com/office/drawing/2014/main" id="{26CAE463-2FB1-ED91-61C1-1B0295601A23}"/>
                </a:ext>
              </a:extLst>
            </p:cNvPr>
            <p:cNvSpPr/>
            <p:nvPr/>
          </p:nvSpPr>
          <p:spPr>
            <a:xfrm>
              <a:off x="3569207" y="3429000"/>
              <a:ext cx="1371600" cy="42062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0F0F81-C29E-6EB3-2993-6C177AAF17A1}"/>
              </a:ext>
            </a:extLst>
          </p:cNvPr>
          <p:cNvGrpSpPr/>
          <p:nvPr/>
        </p:nvGrpSpPr>
        <p:grpSpPr>
          <a:xfrm>
            <a:off x="3108960" y="1949237"/>
            <a:ext cx="6236208" cy="693379"/>
            <a:chOff x="3108960" y="1949237"/>
            <a:chExt cx="6236208" cy="69337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02CA9F1-D623-82D6-6F26-F03614B15163}"/>
                </a:ext>
              </a:extLst>
            </p:cNvPr>
            <p:cNvSpPr/>
            <p:nvPr/>
          </p:nvSpPr>
          <p:spPr>
            <a:xfrm>
              <a:off x="3108960" y="2167128"/>
              <a:ext cx="6236208" cy="475488"/>
            </a:xfrm>
            <a:custGeom>
              <a:avLst/>
              <a:gdLst>
                <a:gd name="connsiteX0" fmla="*/ 0 w 6236208"/>
                <a:gd name="connsiteY0" fmla="*/ 475488 h 475488"/>
                <a:gd name="connsiteX1" fmla="*/ 292608 w 6236208"/>
                <a:gd name="connsiteY1" fmla="*/ 329184 h 475488"/>
                <a:gd name="connsiteX2" fmla="*/ 530352 w 6236208"/>
                <a:gd name="connsiteY2" fmla="*/ 274320 h 475488"/>
                <a:gd name="connsiteX3" fmla="*/ 630936 w 6236208"/>
                <a:gd name="connsiteY3" fmla="*/ 246888 h 475488"/>
                <a:gd name="connsiteX4" fmla="*/ 813816 w 6236208"/>
                <a:gd name="connsiteY4" fmla="*/ 201168 h 475488"/>
                <a:gd name="connsiteX5" fmla="*/ 932688 w 6236208"/>
                <a:gd name="connsiteY5" fmla="*/ 164592 h 475488"/>
                <a:gd name="connsiteX6" fmla="*/ 1124712 w 6236208"/>
                <a:gd name="connsiteY6" fmla="*/ 146304 h 475488"/>
                <a:gd name="connsiteX7" fmla="*/ 1371600 w 6236208"/>
                <a:gd name="connsiteY7" fmla="*/ 109728 h 475488"/>
                <a:gd name="connsiteX8" fmla="*/ 1591056 w 6236208"/>
                <a:gd name="connsiteY8" fmla="*/ 73152 h 475488"/>
                <a:gd name="connsiteX9" fmla="*/ 1810512 w 6236208"/>
                <a:gd name="connsiteY9" fmla="*/ 54864 h 475488"/>
                <a:gd name="connsiteX10" fmla="*/ 2304288 w 6236208"/>
                <a:gd name="connsiteY10" fmla="*/ 27432 h 475488"/>
                <a:gd name="connsiteX11" fmla="*/ 2414016 w 6236208"/>
                <a:gd name="connsiteY11" fmla="*/ 18288 h 475488"/>
                <a:gd name="connsiteX12" fmla="*/ 3081528 w 6236208"/>
                <a:gd name="connsiteY12" fmla="*/ 9144 h 475488"/>
                <a:gd name="connsiteX13" fmla="*/ 3566160 w 6236208"/>
                <a:gd name="connsiteY13" fmla="*/ 0 h 475488"/>
                <a:gd name="connsiteX14" fmla="*/ 4690872 w 6236208"/>
                <a:gd name="connsiteY14" fmla="*/ 9144 h 475488"/>
                <a:gd name="connsiteX15" fmla="*/ 4864608 w 6236208"/>
                <a:gd name="connsiteY15" fmla="*/ 27432 h 475488"/>
                <a:gd name="connsiteX16" fmla="*/ 5020056 w 6236208"/>
                <a:gd name="connsiteY16" fmla="*/ 36576 h 475488"/>
                <a:gd name="connsiteX17" fmla="*/ 5148072 w 6236208"/>
                <a:gd name="connsiteY17" fmla="*/ 45720 h 475488"/>
                <a:gd name="connsiteX18" fmla="*/ 5303520 w 6236208"/>
                <a:gd name="connsiteY18" fmla="*/ 73152 h 475488"/>
                <a:gd name="connsiteX19" fmla="*/ 5422392 w 6236208"/>
                <a:gd name="connsiteY19" fmla="*/ 91440 h 475488"/>
                <a:gd name="connsiteX20" fmla="*/ 5650992 w 6236208"/>
                <a:gd name="connsiteY20" fmla="*/ 137160 h 475488"/>
                <a:gd name="connsiteX21" fmla="*/ 5733288 w 6236208"/>
                <a:gd name="connsiteY21" fmla="*/ 164592 h 475488"/>
                <a:gd name="connsiteX22" fmla="*/ 5779008 w 6236208"/>
                <a:gd name="connsiteY22" fmla="*/ 182880 h 475488"/>
                <a:gd name="connsiteX23" fmla="*/ 5824728 w 6236208"/>
                <a:gd name="connsiteY23" fmla="*/ 192024 h 475488"/>
                <a:gd name="connsiteX24" fmla="*/ 5961888 w 6236208"/>
                <a:gd name="connsiteY24" fmla="*/ 274320 h 475488"/>
                <a:gd name="connsiteX25" fmla="*/ 6035040 w 6236208"/>
                <a:gd name="connsiteY25" fmla="*/ 310896 h 475488"/>
                <a:gd name="connsiteX26" fmla="*/ 6080760 w 6236208"/>
                <a:gd name="connsiteY26" fmla="*/ 329184 h 475488"/>
                <a:gd name="connsiteX27" fmla="*/ 6190488 w 6236208"/>
                <a:gd name="connsiteY27" fmla="*/ 393192 h 475488"/>
                <a:gd name="connsiteX28" fmla="*/ 6236208 w 6236208"/>
                <a:gd name="connsiteY28" fmla="*/ 411480 h 47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36208" h="475488">
                  <a:moveTo>
                    <a:pt x="0" y="475488"/>
                  </a:moveTo>
                  <a:cubicBezTo>
                    <a:pt x="100300" y="375188"/>
                    <a:pt x="59803" y="403857"/>
                    <a:pt x="292608" y="329184"/>
                  </a:cubicBezTo>
                  <a:cubicBezTo>
                    <a:pt x="370052" y="304343"/>
                    <a:pt x="451326" y="293543"/>
                    <a:pt x="530352" y="274320"/>
                  </a:cubicBezTo>
                  <a:cubicBezTo>
                    <a:pt x="564120" y="266106"/>
                    <a:pt x="597221" y="255317"/>
                    <a:pt x="630936" y="246888"/>
                  </a:cubicBezTo>
                  <a:cubicBezTo>
                    <a:pt x="777703" y="210196"/>
                    <a:pt x="648344" y="249431"/>
                    <a:pt x="813816" y="201168"/>
                  </a:cubicBezTo>
                  <a:cubicBezTo>
                    <a:pt x="853615" y="189560"/>
                    <a:pt x="891862" y="171797"/>
                    <a:pt x="932688" y="164592"/>
                  </a:cubicBezTo>
                  <a:cubicBezTo>
                    <a:pt x="996007" y="153418"/>
                    <a:pt x="1060704" y="152400"/>
                    <a:pt x="1124712" y="146304"/>
                  </a:cubicBezTo>
                  <a:cubicBezTo>
                    <a:pt x="1388804" y="93486"/>
                    <a:pt x="1143819" y="137062"/>
                    <a:pt x="1371600" y="109728"/>
                  </a:cubicBezTo>
                  <a:cubicBezTo>
                    <a:pt x="1666208" y="74375"/>
                    <a:pt x="1330278" y="108713"/>
                    <a:pt x="1591056" y="73152"/>
                  </a:cubicBezTo>
                  <a:cubicBezTo>
                    <a:pt x="1626689" y="68293"/>
                    <a:pt x="1781463" y="57285"/>
                    <a:pt x="1810512" y="54864"/>
                  </a:cubicBezTo>
                  <a:cubicBezTo>
                    <a:pt x="2133182" y="27975"/>
                    <a:pt x="1521184" y="70147"/>
                    <a:pt x="2304288" y="27432"/>
                  </a:cubicBezTo>
                  <a:cubicBezTo>
                    <a:pt x="2340936" y="25433"/>
                    <a:pt x="2377323" y="19151"/>
                    <a:pt x="2414016" y="18288"/>
                  </a:cubicBezTo>
                  <a:lnTo>
                    <a:pt x="3081528" y="9144"/>
                  </a:lnTo>
                  <a:lnTo>
                    <a:pt x="3566160" y="0"/>
                  </a:lnTo>
                  <a:lnTo>
                    <a:pt x="4690872" y="9144"/>
                  </a:lnTo>
                  <a:cubicBezTo>
                    <a:pt x="4749091" y="10374"/>
                    <a:pt x="4806577" y="22596"/>
                    <a:pt x="4864608" y="27432"/>
                  </a:cubicBezTo>
                  <a:cubicBezTo>
                    <a:pt x="4916334" y="31743"/>
                    <a:pt x="4968258" y="33234"/>
                    <a:pt x="5020056" y="36576"/>
                  </a:cubicBezTo>
                  <a:lnTo>
                    <a:pt x="5148072" y="45720"/>
                  </a:lnTo>
                  <a:lnTo>
                    <a:pt x="5303520" y="73152"/>
                  </a:lnTo>
                  <a:cubicBezTo>
                    <a:pt x="5343065" y="79743"/>
                    <a:pt x="5383080" y="83578"/>
                    <a:pt x="5422392" y="91440"/>
                  </a:cubicBezTo>
                  <a:cubicBezTo>
                    <a:pt x="5732019" y="153365"/>
                    <a:pt x="5323650" y="86800"/>
                    <a:pt x="5650992" y="137160"/>
                  </a:cubicBezTo>
                  <a:cubicBezTo>
                    <a:pt x="5678424" y="146304"/>
                    <a:pt x="5706057" y="154867"/>
                    <a:pt x="5733288" y="164592"/>
                  </a:cubicBezTo>
                  <a:cubicBezTo>
                    <a:pt x="5748746" y="170113"/>
                    <a:pt x="5763286" y="178163"/>
                    <a:pt x="5779008" y="182880"/>
                  </a:cubicBezTo>
                  <a:cubicBezTo>
                    <a:pt x="5793894" y="187346"/>
                    <a:pt x="5809488" y="188976"/>
                    <a:pt x="5824728" y="192024"/>
                  </a:cubicBezTo>
                  <a:cubicBezTo>
                    <a:pt x="5870448" y="219456"/>
                    <a:pt x="5914199" y="250475"/>
                    <a:pt x="5961888" y="274320"/>
                  </a:cubicBezTo>
                  <a:cubicBezTo>
                    <a:pt x="5986272" y="286512"/>
                    <a:pt x="6010287" y="299472"/>
                    <a:pt x="6035040" y="310896"/>
                  </a:cubicBezTo>
                  <a:cubicBezTo>
                    <a:pt x="6049943" y="317774"/>
                    <a:pt x="6066254" y="321504"/>
                    <a:pt x="6080760" y="329184"/>
                  </a:cubicBezTo>
                  <a:cubicBezTo>
                    <a:pt x="6118183" y="348996"/>
                    <a:pt x="6150317" y="379802"/>
                    <a:pt x="6190488" y="393192"/>
                  </a:cubicBezTo>
                  <a:cubicBezTo>
                    <a:pt x="6224386" y="404491"/>
                    <a:pt x="6209299" y="398025"/>
                    <a:pt x="6236208" y="411480"/>
                  </a:cubicBezTo>
                </a:path>
              </a:pathLst>
            </a:custGeom>
            <a:noFill/>
            <a:ln w="25400">
              <a:headEnd w="lg" len="lg"/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Arrow: Notched Right 39">
              <a:extLst>
                <a:ext uri="{FF2B5EF4-FFF2-40B4-BE49-F238E27FC236}">
                  <a16:creationId xmlns:a16="http://schemas.microsoft.com/office/drawing/2014/main" id="{D7617C10-EFD9-3689-CCA6-B03BDF6CA946}"/>
                </a:ext>
              </a:extLst>
            </p:cNvPr>
            <p:cNvSpPr/>
            <p:nvPr/>
          </p:nvSpPr>
          <p:spPr>
            <a:xfrm>
              <a:off x="5484564" y="1949237"/>
              <a:ext cx="1485000" cy="475488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38CAC72-05E4-FBB1-6856-F70C846666F1}"/>
              </a:ext>
            </a:extLst>
          </p:cNvPr>
          <p:cNvGrpSpPr/>
          <p:nvPr/>
        </p:nvGrpSpPr>
        <p:grpSpPr>
          <a:xfrm>
            <a:off x="4549125" y="2605024"/>
            <a:ext cx="7338075" cy="3195001"/>
            <a:chOff x="4549125" y="2605024"/>
            <a:chExt cx="7338075" cy="319500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851C079-2452-2650-C13D-A8FD5AEED3EC}"/>
                </a:ext>
              </a:extLst>
            </p:cNvPr>
            <p:cNvGrpSpPr/>
            <p:nvPr/>
          </p:nvGrpSpPr>
          <p:grpSpPr>
            <a:xfrm>
              <a:off x="4549125" y="2605024"/>
              <a:ext cx="6125624" cy="3195001"/>
              <a:chOff x="4549125" y="2605024"/>
              <a:chExt cx="6125624" cy="319500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59262B4-DFFA-2173-EDA7-E57A359AC182}"/>
                  </a:ext>
                </a:extLst>
              </p:cNvPr>
              <p:cNvGrpSpPr/>
              <p:nvPr/>
            </p:nvGrpSpPr>
            <p:grpSpPr>
              <a:xfrm>
                <a:off x="4549125" y="2605024"/>
                <a:ext cx="3093750" cy="3195001"/>
                <a:chOff x="4549125" y="2605024"/>
                <a:chExt cx="3093750" cy="3195001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5D13F227-EF24-3024-70E8-C0BC94002A8D}"/>
                    </a:ext>
                  </a:extLst>
                </p:cNvPr>
                <p:cNvSpPr/>
                <p:nvPr/>
              </p:nvSpPr>
              <p:spPr>
                <a:xfrm>
                  <a:off x="5152406" y="2605024"/>
                  <a:ext cx="1887187" cy="1887187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 descr="Check List">
                  <a:extLst>
                    <a:ext uri="{FF2B5EF4-FFF2-40B4-BE49-F238E27FC236}">
                      <a16:creationId xmlns:a16="http://schemas.microsoft.com/office/drawing/2014/main" id="{FDCEF162-F074-2FE8-3614-596994275C8D}"/>
                    </a:ext>
                  </a:extLst>
                </p:cNvPr>
                <p:cNvSpPr/>
                <p:nvPr/>
              </p:nvSpPr>
              <p:spPr>
                <a:xfrm>
                  <a:off x="5554593" y="3007212"/>
                  <a:ext cx="1082812" cy="1082812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</p:spPr>
              <p:style>
                <a:lnRef idx="2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C251E82-B353-E8FA-CAF7-1AB882768AC2}"/>
                    </a:ext>
                  </a:extLst>
                </p:cNvPr>
                <p:cNvSpPr/>
                <p:nvPr/>
              </p:nvSpPr>
              <p:spPr>
                <a:xfrm>
                  <a:off x="4549125" y="5080025"/>
                  <a:ext cx="3093750" cy="720000"/>
                </a:xfrm>
                <a:custGeom>
                  <a:avLst/>
                  <a:gdLst>
                    <a:gd name="connsiteX0" fmla="*/ 0 w 3093750"/>
                    <a:gd name="connsiteY0" fmla="*/ 0 h 720000"/>
                    <a:gd name="connsiteX1" fmla="*/ 3093750 w 3093750"/>
                    <a:gd name="connsiteY1" fmla="*/ 0 h 720000"/>
                    <a:gd name="connsiteX2" fmla="*/ 3093750 w 3093750"/>
                    <a:gd name="connsiteY2" fmla="*/ 720000 h 720000"/>
                    <a:gd name="connsiteX3" fmla="*/ 0 w 3093750"/>
                    <a:gd name="connsiteY3" fmla="*/ 720000 h 720000"/>
                    <a:gd name="connsiteX4" fmla="*/ 0 w 3093750"/>
                    <a:gd name="connsiteY4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93750" h="720000">
                      <a:moveTo>
                        <a:pt x="0" y="0"/>
                      </a:moveTo>
                      <a:lnTo>
                        <a:pt x="3093750" y="0"/>
                      </a:lnTo>
                      <a:lnTo>
                        <a:pt x="3093750" y="720000"/>
                      </a:lnTo>
                      <a:lnTo>
                        <a:pt x="0" y="720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2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3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t" anchorCtr="0">
                  <a:noAutofit/>
                </a:bodyPr>
                <a:lstStyle/>
                <a:p>
                  <a:pPr marL="0" marR="0" lvl="0" indent="0" algn="ctr" defTabSz="16446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 cap="all"/>
                  </a:pPr>
                  <a:r>
                    <a:rPr kumimoji="0" lang="en-US" sz="3700" b="0" i="0" u="none" strike="noStrike" kern="1200" cap="all" spc="0" normalizeH="0" baseline="0" noProof="0" dirty="0">
                      <a:ln>
                        <a:noFill/>
                      </a:ln>
                      <a:solidFill>
                        <a:srgbClr val="196B24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Outcomes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82597E8-A5A9-5FAD-3FDC-E846FE73C357}"/>
                  </a:ext>
                </a:extLst>
              </p:cNvPr>
              <p:cNvGrpSpPr/>
              <p:nvPr/>
            </p:nvGrpSpPr>
            <p:grpSpPr>
              <a:xfrm>
                <a:off x="8787562" y="2605024"/>
                <a:ext cx="1887187" cy="1887187"/>
                <a:chOff x="8787562" y="2605024"/>
                <a:chExt cx="1887187" cy="1887187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902F51B-4327-D7CF-0B46-5D5D33A131B8}"/>
                    </a:ext>
                  </a:extLst>
                </p:cNvPr>
                <p:cNvSpPr/>
                <p:nvPr/>
              </p:nvSpPr>
              <p:spPr>
                <a:xfrm>
                  <a:off x="8787562" y="2605024"/>
                  <a:ext cx="1887187" cy="1887187"/>
                </a:xfrm>
                <a:prstGeom prst="ellipse">
                  <a:avLst/>
                </a:prstGeom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 descr="Single gear">
                  <a:extLst>
                    <a:ext uri="{FF2B5EF4-FFF2-40B4-BE49-F238E27FC236}">
                      <a16:creationId xmlns:a16="http://schemas.microsoft.com/office/drawing/2014/main" id="{B0A05144-70A3-B6A1-3C1C-CBF26BB3E6F9}"/>
                    </a:ext>
                  </a:extLst>
                </p:cNvPr>
                <p:cNvSpPr/>
                <p:nvPr/>
              </p:nvSpPr>
              <p:spPr>
                <a:xfrm>
                  <a:off x="9189750" y="3007212"/>
                  <a:ext cx="1082812" cy="1082812"/>
                </a:xfrm>
                <a:prstGeom prst="rect">
                  <a:avLst/>
                </a:prstGeom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</p:spPr>
              <p:style>
                <a:lnRef idx="2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9E540E87-396A-8453-80A1-A4DC6CE15D80}"/>
                  </a:ext>
                </a:extLst>
              </p:cNvPr>
              <p:cNvSpPr/>
              <p:nvPr/>
            </p:nvSpPr>
            <p:spPr>
              <a:xfrm>
                <a:off x="7251192" y="3429000"/>
                <a:ext cx="1371600" cy="4206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F9BDC7A-D196-5118-B646-3E3E71F0F271}"/>
                </a:ext>
              </a:extLst>
            </p:cNvPr>
            <p:cNvSpPr/>
            <p:nvPr/>
          </p:nvSpPr>
          <p:spPr>
            <a:xfrm>
              <a:off x="7810500" y="5080025"/>
              <a:ext cx="4076700" cy="720000"/>
            </a:xfrm>
            <a:custGeom>
              <a:avLst/>
              <a:gdLst>
                <a:gd name="connsiteX0" fmla="*/ 0 w 3093750"/>
                <a:gd name="connsiteY0" fmla="*/ 0 h 720000"/>
                <a:gd name="connsiteX1" fmla="*/ 3093750 w 3093750"/>
                <a:gd name="connsiteY1" fmla="*/ 0 h 720000"/>
                <a:gd name="connsiteX2" fmla="*/ 3093750 w 3093750"/>
                <a:gd name="connsiteY2" fmla="*/ 720000 h 720000"/>
                <a:gd name="connsiteX3" fmla="*/ 0 w 3093750"/>
                <a:gd name="connsiteY3" fmla="*/ 720000 h 720000"/>
                <a:gd name="connsiteX4" fmla="*/ 0 w 30937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750" h="720000">
                  <a:moveTo>
                    <a:pt x="0" y="0"/>
                  </a:moveTo>
                  <a:lnTo>
                    <a:pt x="3093750" y="0"/>
                  </a:lnTo>
                  <a:lnTo>
                    <a:pt x="30937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4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cap="all"/>
              </a:pPr>
              <a:r>
                <a:rPr kumimoji="0" lang="en-US" sz="3700" b="0" i="0" u="none" strike="noStrike" kern="1200" cap="all" spc="0" normalizeH="0" baseline="0" noProof="0" dirty="0">
                  <a:ln>
                    <a:noFill/>
                  </a:ln>
                  <a:solidFill>
                    <a:srgbClr val="0F9ED5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Payoff Function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7EFCAE-4AC6-6FB2-1DEE-EFC42B42700A}"/>
              </a:ext>
            </a:extLst>
          </p:cNvPr>
          <p:cNvSpPr txBox="1"/>
          <p:nvPr/>
        </p:nvSpPr>
        <p:spPr>
          <a:xfrm>
            <a:off x="304799" y="6160508"/>
            <a:ext cx="643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The decision-maker prefers one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outcome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 over another.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7A5F7-7631-0BE0-BB55-FC38122FE0DF}"/>
              </a:ext>
            </a:extLst>
          </p:cNvPr>
          <p:cNvSpPr txBox="1"/>
          <p:nvPr/>
        </p:nvSpPr>
        <p:spPr>
          <a:xfrm>
            <a:off x="3819948" y="5917701"/>
            <a:ext cx="123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53D0E4-A091-4867-5A6F-3EB424176E33}"/>
              </a:ext>
            </a:extLst>
          </p:cNvPr>
          <p:cNvCxnSpPr>
            <a:cxnSpLocks/>
          </p:cNvCxnSpPr>
          <p:nvPr/>
        </p:nvCxnSpPr>
        <p:spPr>
          <a:xfrm>
            <a:off x="4007718" y="6362467"/>
            <a:ext cx="98213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593CEE5-5998-669A-FD8E-8F1D5A9BF893}"/>
              </a:ext>
            </a:extLst>
          </p:cNvPr>
          <p:cNvSpPr txBox="1"/>
          <p:nvPr/>
        </p:nvSpPr>
        <p:spPr>
          <a:xfrm>
            <a:off x="5185110" y="4745441"/>
            <a:ext cx="17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Script" panose="030B0504020000000003" pitchFamily="66" charset="0"/>
              </a:rPr>
              <a:t>…bypass…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2A005-FD8D-0661-3F6D-8EF66CC7EDFC}"/>
              </a:ext>
            </a:extLst>
          </p:cNvPr>
          <p:cNvSpPr txBox="1"/>
          <p:nvPr/>
        </p:nvSpPr>
        <p:spPr>
          <a:xfrm>
            <a:off x="7251192" y="5837342"/>
            <a:ext cx="4748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  <a:latin typeface="Univers" panose="020B0503020202020204" pitchFamily="34" charset="0"/>
              </a:rPr>
              <a:t>Preferences</a:t>
            </a:r>
            <a:r>
              <a:rPr lang="en-US" dirty="0">
                <a:latin typeface="Univers" panose="020B0503020202020204" pitchFamily="34" charset="0"/>
              </a:rPr>
              <a:t> are over </a:t>
            </a:r>
            <a:r>
              <a:rPr lang="en-US" b="1" dirty="0">
                <a:solidFill>
                  <a:srgbClr val="00B050"/>
                </a:solidFill>
                <a:latin typeface="Segoe Script" panose="030B0504020000000003" pitchFamily="66" charset="0"/>
              </a:rPr>
              <a:t>outcomes</a:t>
            </a:r>
            <a:endParaRPr lang="en-US" b="1" dirty="0">
              <a:solidFill>
                <a:srgbClr val="C00000"/>
              </a:solidFill>
              <a:latin typeface="Segoe Script" panose="030B0504020000000003" pitchFamily="66" charset="0"/>
            </a:endParaRPr>
          </a:p>
          <a:p>
            <a:pPr algn="just"/>
            <a:r>
              <a:rPr lang="en-US" dirty="0">
                <a:latin typeface="Univers" panose="020B0503020202020204" pitchFamily="34" charset="0"/>
              </a:rPr>
              <a:t>But…choices must be made over</a:t>
            </a:r>
            <a:r>
              <a:rPr lang="en-US" dirty="0">
                <a:latin typeface="Segoe Script" panose="030B0504020000000003" pitchFamily="66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Script" panose="030B0504020000000003" pitchFamily="66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52917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191E86-5F26-6F70-CF94-092320DE1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D94202-7A00-F0A1-C5C8-B2ED00985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C155A7F-F93E-139C-D831-D3B117A59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E4B31-CCEB-AFBA-5106-737367815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The </a:t>
            </a:r>
            <a:r>
              <a:rPr lang="en-US" sz="4600" dirty="0">
                <a:solidFill>
                  <a:srgbClr val="0070C0"/>
                </a:solidFill>
                <a:latin typeface="Segoe Script" panose="030B0504020000000003" pitchFamily="66" charset="0"/>
              </a:rPr>
              <a:t>Payoff</a:t>
            </a:r>
            <a:r>
              <a:rPr lang="en-US" sz="4600" dirty="0"/>
              <a:t> Function: Ranking </a:t>
            </a:r>
            <a:r>
              <a:rPr lang="en-US" sz="4600" dirty="0">
                <a:solidFill>
                  <a:srgbClr val="C00000"/>
                </a:solidFill>
                <a:latin typeface="Segoe Script" panose="030B0504020000000003" pitchFamily="66" charset="0"/>
              </a:rPr>
              <a:t>Actions</a:t>
            </a:r>
          </a:p>
        </p:txBody>
      </p:sp>
      <p:pic>
        <p:nvPicPr>
          <p:cNvPr id="3" name="Picture 2" descr="DEFINITION Text Written on Red Grungy Round Stamp Stock Illustration ...">
            <a:extLst>
              <a:ext uri="{FF2B5EF4-FFF2-40B4-BE49-F238E27FC236}">
                <a16:creationId xmlns:a16="http://schemas.microsoft.com/office/drawing/2014/main" id="{1ACEBE9A-21EA-8E55-D3DC-91CA8BB1B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b="5077"/>
          <a:stretch/>
        </p:blipFill>
        <p:spPr bwMode="auto">
          <a:xfrm>
            <a:off x="10728696" y="144196"/>
            <a:ext cx="128691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1AD0A4-1B64-E5C6-9B1C-3AF5DF11C74D}"/>
                  </a:ext>
                </a:extLst>
              </p:cNvPr>
              <p:cNvSpPr txBox="1"/>
              <p:nvPr/>
            </p:nvSpPr>
            <p:spPr>
              <a:xfrm>
                <a:off x="572492" y="2128583"/>
                <a:ext cx="11018520" cy="12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𝑥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 – in which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 – be the function that maps actions (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) into outcomes (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) and let the payoff function over outcomes be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.  The payoff over actions is the composite function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𝑣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1AD0A4-1B64-E5C6-9B1C-3AF5DF11C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2128583"/>
                <a:ext cx="11018520" cy="1247842"/>
              </a:xfrm>
              <a:prstGeom prst="rect">
                <a:avLst/>
              </a:prstGeom>
              <a:blipFill>
                <a:blip r:embed="rId3"/>
                <a:stretch>
                  <a:fillRect l="-885" t="-3902" r="-830" b="-92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A20D91F-9487-6194-2005-797AF12804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8142400"/>
                  </p:ext>
                </p:extLst>
              </p:nvPr>
            </p:nvGraphicFramePr>
            <p:xfrm>
              <a:off x="572492" y="3636519"/>
              <a:ext cx="4923335" cy="2595626"/>
            </p:xfrm>
            <a:graphic>
              <a:graphicData uri="http://schemas.openxmlformats.org/drawingml/2006/table">
                <a:tbl>
                  <a:tblPr firstRow="1" bandCol="1">
                    <a:tableStyleId>{D27102A9-8310-4765-A935-A1911B00CA55}</a:tableStyleId>
                  </a:tblPr>
                  <a:tblGrid>
                    <a:gridCol w="1325573">
                      <a:extLst>
                        <a:ext uri="{9D8B030D-6E8A-4147-A177-3AD203B41FA5}">
                          <a16:colId xmlns:a16="http://schemas.microsoft.com/office/drawing/2014/main" val="109060319"/>
                        </a:ext>
                      </a:extLst>
                    </a:gridCol>
                    <a:gridCol w="3597762">
                      <a:extLst>
                        <a:ext uri="{9D8B030D-6E8A-4147-A177-3AD203B41FA5}">
                          <a16:colId xmlns:a16="http://schemas.microsoft.com/office/drawing/2014/main" val="965449992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77187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set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2914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 action (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7371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Outcome set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7586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Outcome resulting from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7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Payoff from outcome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71456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Payoff from action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7915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A20D91F-9487-6194-2005-797AF12804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8142400"/>
                  </p:ext>
                </p:extLst>
              </p:nvPr>
            </p:nvGraphicFramePr>
            <p:xfrm>
              <a:off x="572492" y="3636519"/>
              <a:ext cx="4923335" cy="2595626"/>
            </p:xfrm>
            <a:graphic>
              <a:graphicData uri="http://schemas.openxmlformats.org/drawingml/2006/table">
                <a:tbl>
                  <a:tblPr firstRow="1" bandCol="1">
                    <a:tableStyleId>{D27102A9-8310-4765-A935-A1911B00CA55}</a:tableStyleId>
                  </a:tblPr>
                  <a:tblGrid>
                    <a:gridCol w="1325573">
                      <a:extLst>
                        <a:ext uri="{9D8B030D-6E8A-4147-A177-3AD203B41FA5}">
                          <a16:colId xmlns:a16="http://schemas.microsoft.com/office/drawing/2014/main" val="109060319"/>
                        </a:ext>
                      </a:extLst>
                    </a:gridCol>
                    <a:gridCol w="3597762">
                      <a:extLst>
                        <a:ext uri="{9D8B030D-6E8A-4147-A177-3AD203B41FA5}">
                          <a16:colId xmlns:a16="http://schemas.microsoft.com/office/drawing/2014/main" val="965449992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77187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06667" r="-271560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set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291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03279" r="-271560" b="-4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6887" t="-203279" r="-169" b="-429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7371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08333" r="-271560" b="-3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Outcome set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7586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408333" r="-271560" b="-2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6887" t="-408333" r="-169" b="-2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127789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462121" r="-271560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6887" t="-462121" r="-169" b="-1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71456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618333" r="-27156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6887" t="-618333" r="-169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9153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4CCF296-CA98-63B1-4BE5-88B1AD87F4BF}"/>
              </a:ext>
            </a:extLst>
          </p:cNvPr>
          <p:cNvSpPr/>
          <p:nvPr/>
        </p:nvSpPr>
        <p:spPr>
          <a:xfrm>
            <a:off x="2457450" y="2943225"/>
            <a:ext cx="2628900" cy="401779"/>
          </a:xfrm>
          <a:custGeom>
            <a:avLst/>
            <a:gdLst>
              <a:gd name="csX0" fmla="*/ 0 w 2628900"/>
              <a:gd name="csY0" fmla="*/ 0 h 401779"/>
              <a:gd name="csX1" fmla="*/ 499491 w 2628900"/>
              <a:gd name="csY1" fmla="*/ 0 h 401779"/>
              <a:gd name="csX2" fmla="*/ 946404 w 2628900"/>
              <a:gd name="csY2" fmla="*/ 0 h 401779"/>
              <a:gd name="csX3" fmla="*/ 1524762 w 2628900"/>
              <a:gd name="csY3" fmla="*/ 0 h 401779"/>
              <a:gd name="csX4" fmla="*/ 2024253 w 2628900"/>
              <a:gd name="csY4" fmla="*/ 0 h 401779"/>
              <a:gd name="csX5" fmla="*/ 2628900 w 2628900"/>
              <a:gd name="csY5" fmla="*/ 0 h 401779"/>
              <a:gd name="csX6" fmla="*/ 2628900 w 2628900"/>
              <a:gd name="csY6" fmla="*/ 401779 h 401779"/>
              <a:gd name="csX7" fmla="*/ 2103120 w 2628900"/>
              <a:gd name="csY7" fmla="*/ 401779 h 401779"/>
              <a:gd name="csX8" fmla="*/ 1524762 w 2628900"/>
              <a:gd name="csY8" fmla="*/ 401779 h 401779"/>
              <a:gd name="csX9" fmla="*/ 1077849 w 2628900"/>
              <a:gd name="csY9" fmla="*/ 401779 h 401779"/>
              <a:gd name="csX10" fmla="*/ 552069 w 2628900"/>
              <a:gd name="csY10" fmla="*/ 401779 h 401779"/>
              <a:gd name="csX11" fmla="*/ 0 w 2628900"/>
              <a:gd name="csY11" fmla="*/ 401779 h 401779"/>
              <a:gd name="csX12" fmla="*/ 0 w 2628900"/>
              <a:gd name="csY12" fmla="*/ 0 h 4017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2628900" h="401779" extrusionOk="0">
                <a:moveTo>
                  <a:pt x="0" y="0"/>
                </a:moveTo>
                <a:cubicBezTo>
                  <a:pt x="211597" y="-3786"/>
                  <a:pt x="383966" y="11139"/>
                  <a:pt x="499491" y="0"/>
                </a:cubicBezTo>
                <a:cubicBezTo>
                  <a:pt x="615016" y="-11139"/>
                  <a:pt x="816403" y="40081"/>
                  <a:pt x="946404" y="0"/>
                </a:cubicBezTo>
                <a:cubicBezTo>
                  <a:pt x="1076405" y="-40081"/>
                  <a:pt x="1259878" y="45230"/>
                  <a:pt x="1524762" y="0"/>
                </a:cubicBezTo>
                <a:cubicBezTo>
                  <a:pt x="1789646" y="-45230"/>
                  <a:pt x="1910795" y="20685"/>
                  <a:pt x="2024253" y="0"/>
                </a:cubicBezTo>
                <a:cubicBezTo>
                  <a:pt x="2137711" y="-20685"/>
                  <a:pt x="2449684" y="49192"/>
                  <a:pt x="2628900" y="0"/>
                </a:cubicBezTo>
                <a:cubicBezTo>
                  <a:pt x="2644428" y="193839"/>
                  <a:pt x="2599267" y="210779"/>
                  <a:pt x="2628900" y="401779"/>
                </a:cubicBezTo>
                <a:cubicBezTo>
                  <a:pt x="2446675" y="443096"/>
                  <a:pt x="2313239" y="360692"/>
                  <a:pt x="2103120" y="401779"/>
                </a:cubicBezTo>
                <a:cubicBezTo>
                  <a:pt x="1893001" y="442866"/>
                  <a:pt x="1793086" y="339054"/>
                  <a:pt x="1524762" y="401779"/>
                </a:cubicBezTo>
                <a:cubicBezTo>
                  <a:pt x="1256438" y="464504"/>
                  <a:pt x="1202957" y="378797"/>
                  <a:pt x="1077849" y="401779"/>
                </a:cubicBezTo>
                <a:cubicBezTo>
                  <a:pt x="952741" y="424761"/>
                  <a:pt x="723675" y="373781"/>
                  <a:pt x="552069" y="401779"/>
                </a:cubicBezTo>
                <a:cubicBezTo>
                  <a:pt x="380463" y="429777"/>
                  <a:pt x="205726" y="353901"/>
                  <a:pt x="0" y="401779"/>
                </a:cubicBezTo>
                <a:cubicBezTo>
                  <a:pt x="-14692" y="288758"/>
                  <a:pt x="5533" y="85992"/>
                  <a:pt x="0" y="0"/>
                </a:cubicBez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BDDCA3-630C-C3FA-0DC9-9A6EBFAC68B5}"/>
              </a:ext>
            </a:extLst>
          </p:cNvPr>
          <p:cNvSpPr/>
          <p:nvPr/>
        </p:nvSpPr>
        <p:spPr>
          <a:xfrm>
            <a:off x="1123950" y="2155461"/>
            <a:ext cx="723900" cy="401779"/>
          </a:xfrm>
          <a:custGeom>
            <a:avLst/>
            <a:gdLst>
              <a:gd name="csX0" fmla="*/ 0 w 723900"/>
              <a:gd name="csY0" fmla="*/ 0 h 401779"/>
              <a:gd name="csX1" fmla="*/ 354711 w 723900"/>
              <a:gd name="csY1" fmla="*/ 0 h 401779"/>
              <a:gd name="csX2" fmla="*/ 723900 w 723900"/>
              <a:gd name="csY2" fmla="*/ 0 h 401779"/>
              <a:gd name="csX3" fmla="*/ 723900 w 723900"/>
              <a:gd name="csY3" fmla="*/ 401779 h 401779"/>
              <a:gd name="csX4" fmla="*/ 361950 w 723900"/>
              <a:gd name="csY4" fmla="*/ 401779 h 401779"/>
              <a:gd name="csX5" fmla="*/ 0 w 723900"/>
              <a:gd name="csY5" fmla="*/ 401779 h 401779"/>
              <a:gd name="csX6" fmla="*/ 0 w 723900"/>
              <a:gd name="csY6" fmla="*/ 0 h 4017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23900" h="401779" extrusionOk="0">
                <a:moveTo>
                  <a:pt x="0" y="0"/>
                </a:moveTo>
                <a:cubicBezTo>
                  <a:pt x="111920" y="-20291"/>
                  <a:pt x="281107" y="28513"/>
                  <a:pt x="354711" y="0"/>
                </a:cubicBezTo>
                <a:cubicBezTo>
                  <a:pt x="428315" y="-28513"/>
                  <a:pt x="616076" y="30754"/>
                  <a:pt x="723900" y="0"/>
                </a:cubicBezTo>
                <a:cubicBezTo>
                  <a:pt x="763887" y="125601"/>
                  <a:pt x="693693" y="251782"/>
                  <a:pt x="723900" y="401779"/>
                </a:cubicBezTo>
                <a:cubicBezTo>
                  <a:pt x="555770" y="418203"/>
                  <a:pt x="475848" y="359510"/>
                  <a:pt x="361950" y="401779"/>
                </a:cubicBezTo>
                <a:cubicBezTo>
                  <a:pt x="248052" y="444048"/>
                  <a:pt x="104344" y="383160"/>
                  <a:pt x="0" y="401779"/>
                </a:cubicBezTo>
                <a:cubicBezTo>
                  <a:pt x="-24387" y="235016"/>
                  <a:pt x="9211" y="198791"/>
                  <a:pt x="0" y="0"/>
                </a:cubicBez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E40B-E12F-3F0B-5297-48F356A14355}"/>
              </a:ext>
            </a:extLst>
          </p:cNvPr>
          <p:cNvSpPr/>
          <p:nvPr/>
        </p:nvSpPr>
        <p:spPr>
          <a:xfrm>
            <a:off x="8562975" y="2541446"/>
            <a:ext cx="723900" cy="401779"/>
          </a:xfrm>
          <a:custGeom>
            <a:avLst/>
            <a:gdLst>
              <a:gd name="csX0" fmla="*/ 0 w 723900"/>
              <a:gd name="csY0" fmla="*/ 0 h 401779"/>
              <a:gd name="csX1" fmla="*/ 354711 w 723900"/>
              <a:gd name="csY1" fmla="*/ 0 h 401779"/>
              <a:gd name="csX2" fmla="*/ 723900 w 723900"/>
              <a:gd name="csY2" fmla="*/ 0 h 401779"/>
              <a:gd name="csX3" fmla="*/ 723900 w 723900"/>
              <a:gd name="csY3" fmla="*/ 401779 h 401779"/>
              <a:gd name="csX4" fmla="*/ 361950 w 723900"/>
              <a:gd name="csY4" fmla="*/ 401779 h 401779"/>
              <a:gd name="csX5" fmla="*/ 0 w 723900"/>
              <a:gd name="csY5" fmla="*/ 401779 h 401779"/>
              <a:gd name="csX6" fmla="*/ 0 w 723900"/>
              <a:gd name="csY6" fmla="*/ 0 h 4017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23900" h="401779" extrusionOk="0">
                <a:moveTo>
                  <a:pt x="0" y="0"/>
                </a:moveTo>
                <a:cubicBezTo>
                  <a:pt x="111920" y="-20291"/>
                  <a:pt x="281107" y="28513"/>
                  <a:pt x="354711" y="0"/>
                </a:cubicBezTo>
                <a:cubicBezTo>
                  <a:pt x="428315" y="-28513"/>
                  <a:pt x="616076" y="30754"/>
                  <a:pt x="723900" y="0"/>
                </a:cubicBezTo>
                <a:cubicBezTo>
                  <a:pt x="763887" y="125601"/>
                  <a:pt x="693693" y="251782"/>
                  <a:pt x="723900" y="401779"/>
                </a:cubicBezTo>
                <a:cubicBezTo>
                  <a:pt x="555770" y="418203"/>
                  <a:pt x="475848" y="359510"/>
                  <a:pt x="361950" y="401779"/>
                </a:cubicBezTo>
                <a:cubicBezTo>
                  <a:pt x="248052" y="444048"/>
                  <a:pt x="104344" y="383160"/>
                  <a:pt x="0" y="401779"/>
                </a:cubicBezTo>
                <a:cubicBezTo>
                  <a:pt x="-24387" y="235016"/>
                  <a:pt x="9211" y="198791"/>
                  <a:pt x="0" y="0"/>
                </a:cubicBez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2679B4-7F6C-D8AF-5BD5-059CA677CF71}"/>
              </a:ext>
            </a:extLst>
          </p:cNvPr>
          <p:cNvSpPr/>
          <p:nvPr/>
        </p:nvSpPr>
        <p:spPr>
          <a:xfrm>
            <a:off x="5086350" y="2943225"/>
            <a:ext cx="2095500" cy="401779"/>
          </a:xfrm>
          <a:custGeom>
            <a:avLst/>
            <a:gdLst>
              <a:gd name="csX0" fmla="*/ 0 w 2095500"/>
              <a:gd name="csY0" fmla="*/ 0 h 401779"/>
              <a:gd name="csX1" fmla="*/ 502920 w 2095500"/>
              <a:gd name="csY1" fmla="*/ 0 h 401779"/>
              <a:gd name="csX2" fmla="*/ 963930 w 2095500"/>
              <a:gd name="csY2" fmla="*/ 0 h 401779"/>
              <a:gd name="csX3" fmla="*/ 1529715 w 2095500"/>
              <a:gd name="csY3" fmla="*/ 0 h 401779"/>
              <a:gd name="csX4" fmla="*/ 2095500 w 2095500"/>
              <a:gd name="csY4" fmla="*/ 0 h 401779"/>
              <a:gd name="csX5" fmla="*/ 2095500 w 2095500"/>
              <a:gd name="csY5" fmla="*/ 401779 h 401779"/>
              <a:gd name="csX6" fmla="*/ 1613535 w 2095500"/>
              <a:gd name="csY6" fmla="*/ 401779 h 401779"/>
              <a:gd name="csX7" fmla="*/ 1131570 w 2095500"/>
              <a:gd name="csY7" fmla="*/ 401779 h 401779"/>
              <a:gd name="csX8" fmla="*/ 565785 w 2095500"/>
              <a:gd name="csY8" fmla="*/ 401779 h 401779"/>
              <a:gd name="csX9" fmla="*/ 0 w 2095500"/>
              <a:gd name="csY9" fmla="*/ 401779 h 401779"/>
              <a:gd name="csX10" fmla="*/ 0 w 2095500"/>
              <a:gd name="csY10" fmla="*/ 0 h 4017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095500" h="401779" extrusionOk="0">
                <a:moveTo>
                  <a:pt x="0" y="0"/>
                </a:moveTo>
                <a:cubicBezTo>
                  <a:pt x="247316" y="-17365"/>
                  <a:pt x="290770" y="49681"/>
                  <a:pt x="502920" y="0"/>
                </a:cubicBezTo>
                <a:cubicBezTo>
                  <a:pt x="715070" y="-49681"/>
                  <a:pt x="827496" y="42413"/>
                  <a:pt x="963930" y="0"/>
                </a:cubicBezTo>
                <a:cubicBezTo>
                  <a:pt x="1100364" y="-42413"/>
                  <a:pt x="1278466" y="46738"/>
                  <a:pt x="1529715" y="0"/>
                </a:cubicBezTo>
                <a:cubicBezTo>
                  <a:pt x="1780965" y="-46738"/>
                  <a:pt x="1864292" y="30424"/>
                  <a:pt x="2095500" y="0"/>
                </a:cubicBezTo>
                <a:cubicBezTo>
                  <a:pt x="2125289" y="167363"/>
                  <a:pt x="2075084" y="317191"/>
                  <a:pt x="2095500" y="401779"/>
                </a:cubicBezTo>
                <a:cubicBezTo>
                  <a:pt x="1939565" y="429366"/>
                  <a:pt x="1733144" y="369078"/>
                  <a:pt x="1613535" y="401779"/>
                </a:cubicBezTo>
                <a:cubicBezTo>
                  <a:pt x="1493927" y="434480"/>
                  <a:pt x="1254080" y="344919"/>
                  <a:pt x="1131570" y="401779"/>
                </a:cubicBezTo>
                <a:cubicBezTo>
                  <a:pt x="1009060" y="458639"/>
                  <a:pt x="752490" y="334527"/>
                  <a:pt x="565785" y="401779"/>
                </a:cubicBezTo>
                <a:cubicBezTo>
                  <a:pt x="379081" y="469031"/>
                  <a:pt x="217971" y="386204"/>
                  <a:pt x="0" y="401779"/>
                </a:cubicBezTo>
                <a:cubicBezTo>
                  <a:pt x="-32710" y="271217"/>
                  <a:pt x="17159" y="151049"/>
                  <a:pt x="0" y="0"/>
                </a:cubicBez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81BBBA-5254-48C4-98F4-9A242CCB3EA0}"/>
              </a:ext>
            </a:extLst>
          </p:cNvPr>
          <p:cNvGrpSpPr/>
          <p:nvPr/>
        </p:nvGrpSpPr>
        <p:grpSpPr>
          <a:xfrm>
            <a:off x="4667229" y="3362325"/>
            <a:ext cx="1495446" cy="2810629"/>
            <a:chOff x="4667229" y="3362325"/>
            <a:chExt cx="1495446" cy="2810629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7AAE4812-0A95-D6E0-FCFE-B49BFCBA6CA0}"/>
                </a:ext>
              </a:extLst>
            </p:cNvPr>
            <p:cNvSpPr/>
            <p:nvPr/>
          </p:nvSpPr>
          <p:spPr>
            <a:xfrm>
              <a:off x="4667229" y="5466538"/>
              <a:ext cx="316830" cy="706416"/>
            </a:xfrm>
            <a:prstGeom prst="rightBrac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0C7B6E-BE05-EE8F-5DEC-0A2693D6D178}"/>
                </a:ext>
              </a:extLst>
            </p:cNvPr>
            <p:cNvSpPr/>
            <p:nvPr/>
          </p:nvSpPr>
          <p:spPr>
            <a:xfrm>
              <a:off x="4984059" y="3362325"/>
              <a:ext cx="1178616" cy="2454013"/>
            </a:xfrm>
            <a:custGeom>
              <a:avLst/>
              <a:gdLst>
                <a:gd name="connsiteX0" fmla="*/ 0 w 1295400"/>
                <a:gd name="connsiteY0" fmla="*/ 2476500 h 2544024"/>
                <a:gd name="connsiteX1" fmla="*/ 28575 w 1295400"/>
                <a:gd name="connsiteY1" fmla="*/ 2524125 h 2544024"/>
                <a:gd name="connsiteX2" fmla="*/ 114300 w 1295400"/>
                <a:gd name="connsiteY2" fmla="*/ 2543175 h 2544024"/>
                <a:gd name="connsiteX3" fmla="*/ 495300 w 1295400"/>
                <a:gd name="connsiteY3" fmla="*/ 2466975 h 2544024"/>
                <a:gd name="connsiteX4" fmla="*/ 952500 w 1295400"/>
                <a:gd name="connsiteY4" fmla="*/ 2019300 h 2544024"/>
                <a:gd name="connsiteX5" fmla="*/ 1028700 w 1295400"/>
                <a:gd name="connsiteY5" fmla="*/ 1876425 h 2544024"/>
                <a:gd name="connsiteX6" fmla="*/ 1238250 w 1295400"/>
                <a:gd name="connsiteY6" fmla="*/ 1352550 h 2544024"/>
                <a:gd name="connsiteX7" fmla="*/ 1257300 w 1295400"/>
                <a:gd name="connsiteY7" fmla="*/ 1209675 h 2544024"/>
                <a:gd name="connsiteX8" fmla="*/ 1285875 w 1295400"/>
                <a:gd name="connsiteY8" fmla="*/ 1095375 h 2544024"/>
                <a:gd name="connsiteX9" fmla="*/ 1295400 w 1295400"/>
                <a:gd name="connsiteY9" fmla="*/ 809625 h 2544024"/>
                <a:gd name="connsiteX10" fmla="*/ 1285875 w 1295400"/>
                <a:gd name="connsiteY10" fmla="*/ 523875 h 2544024"/>
                <a:gd name="connsiteX11" fmla="*/ 1266825 w 1295400"/>
                <a:gd name="connsiteY11" fmla="*/ 381000 h 2544024"/>
                <a:gd name="connsiteX12" fmla="*/ 1257300 w 1295400"/>
                <a:gd name="connsiteY12" fmla="*/ 180975 h 2544024"/>
                <a:gd name="connsiteX13" fmla="*/ 1228725 w 1295400"/>
                <a:gd name="connsiteY13" fmla="*/ 38100 h 2544024"/>
                <a:gd name="connsiteX14" fmla="*/ 1219200 w 1295400"/>
                <a:gd name="connsiteY14" fmla="*/ 0 h 254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400" h="2544024">
                  <a:moveTo>
                    <a:pt x="0" y="2476500"/>
                  </a:moveTo>
                  <a:cubicBezTo>
                    <a:pt x="9525" y="2492375"/>
                    <a:pt x="12584" y="2514797"/>
                    <a:pt x="28575" y="2524125"/>
                  </a:cubicBezTo>
                  <a:cubicBezTo>
                    <a:pt x="53860" y="2538874"/>
                    <a:pt x="85245" y="2546733"/>
                    <a:pt x="114300" y="2543175"/>
                  </a:cubicBezTo>
                  <a:cubicBezTo>
                    <a:pt x="242855" y="2527434"/>
                    <a:pt x="368300" y="2492375"/>
                    <a:pt x="495300" y="2466975"/>
                  </a:cubicBezTo>
                  <a:cubicBezTo>
                    <a:pt x="681686" y="2303182"/>
                    <a:pt x="818370" y="2211748"/>
                    <a:pt x="952500" y="2019300"/>
                  </a:cubicBezTo>
                  <a:cubicBezTo>
                    <a:pt x="983363" y="1975019"/>
                    <a:pt x="1006697" y="1925712"/>
                    <a:pt x="1028700" y="1876425"/>
                  </a:cubicBezTo>
                  <a:cubicBezTo>
                    <a:pt x="1153492" y="1596891"/>
                    <a:pt x="1161720" y="1566833"/>
                    <a:pt x="1238250" y="1352550"/>
                  </a:cubicBezTo>
                  <a:cubicBezTo>
                    <a:pt x="1244600" y="1304925"/>
                    <a:pt x="1248551" y="1256918"/>
                    <a:pt x="1257300" y="1209675"/>
                  </a:cubicBezTo>
                  <a:cubicBezTo>
                    <a:pt x="1264451" y="1171059"/>
                    <a:pt x="1282152" y="1134471"/>
                    <a:pt x="1285875" y="1095375"/>
                  </a:cubicBezTo>
                  <a:cubicBezTo>
                    <a:pt x="1294911" y="1000501"/>
                    <a:pt x="1292225" y="904875"/>
                    <a:pt x="1295400" y="809625"/>
                  </a:cubicBezTo>
                  <a:cubicBezTo>
                    <a:pt x="1292225" y="714375"/>
                    <a:pt x="1290756" y="619053"/>
                    <a:pt x="1285875" y="523875"/>
                  </a:cubicBezTo>
                  <a:cubicBezTo>
                    <a:pt x="1283284" y="473358"/>
                    <a:pt x="1274986" y="429966"/>
                    <a:pt x="1266825" y="381000"/>
                  </a:cubicBezTo>
                  <a:cubicBezTo>
                    <a:pt x="1263650" y="314325"/>
                    <a:pt x="1264671" y="247317"/>
                    <a:pt x="1257300" y="180975"/>
                  </a:cubicBezTo>
                  <a:cubicBezTo>
                    <a:pt x="1251937" y="132704"/>
                    <a:pt x="1240505" y="85218"/>
                    <a:pt x="1228725" y="38100"/>
                  </a:cubicBezTo>
                  <a:lnTo>
                    <a:pt x="1219200" y="0"/>
                  </a:ln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B94B0F-0709-D732-01C4-5CFC5BC29EBA}"/>
              </a:ext>
            </a:extLst>
          </p:cNvPr>
          <p:cNvSpPr txBox="1"/>
          <p:nvPr/>
        </p:nvSpPr>
        <p:spPr>
          <a:xfrm>
            <a:off x="646708" y="1708422"/>
            <a:ext cx="509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Inner function: maps each action to an outcome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D3B2D-1404-30E6-DF6E-9C825657EAC0}"/>
              </a:ext>
            </a:extLst>
          </p:cNvPr>
          <p:cNvSpPr txBox="1"/>
          <p:nvPr/>
        </p:nvSpPr>
        <p:spPr>
          <a:xfrm>
            <a:off x="8466555" y="3032922"/>
            <a:ext cx="3549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Outer function: assigns a numerical value to each 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D5CAA-E6AF-B1D2-53E8-34BC9596001B}"/>
              </a:ext>
            </a:extLst>
          </p:cNvPr>
          <p:cNvSpPr txBox="1"/>
          <p:nvPr/>
        </p:nvSpPr>
        <p:spPr>
          <a:xfrm>
            <a:off x="6094476" y="4725799"/>
            <a:ext cx="150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…ordinal construct</a:t>
            </a:r>
          </a:p>
        </p:txBody>
      </p:sp>
    </p:spTree>
    <p:extLst>
      <p:ext uri="{BB962C8B-B14F-4D97-AF65-F5344CB8AC3E}">
        <p14:creationId xmlns:p14="http://schemas.microsoft.com/office/powerpoint/2010/main" val="408938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5" grpId="0"/>
      <p:bldP spid="8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C368C-8430-0D7D-9B9C-8E37982A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E435-5B3F-1BC5-1F77-56E7A8BC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 Decision Problem: Ordering Food</a:t>
            </a:r>
            <a:endParaRPr lang="en-US" sz="5400" dirty="0">
              <a:solidFill>
                <a:srgbClr val="7030A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EE2BA0-6358-BA17-BF23-F4D244CBDEB5}"/>
              </a:ext>
            </a:extLst>
          </p:cNvPr>
          <p:cNvGrpSpPr/>
          <p:nvPr/>
        </p:nvGrpSpPr>
        <p:grpSpPr>
          <a:xfrm>
            <a:off x="7827880" y="1927342"/>
            <a:ext cx="3556682" cy="3583164"/>
            <a:chOff x="7256587" y="1916456"/>
            <a:chExt cx="3556682" cy="35831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4B6914-F7B8-C580-23C4-F29B3431CDC6}"/>
                </a:ext>
              </a:extLst>
            </p:cNvPr>
            <p:cNvSpPr txBox="1"/>
            <p:nvPr/>
          </p:nvSpPr>
          <p:spPr>
            <a:xfrm>
              <a:off x="8522855" y="4853289"/>
              <a:ext cx="10451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MEAL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₹440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994EA0-32FB-159C-EAAB-8C295BC334DB}"/>
                </a:ext>
              </a:extLst>
            </p:cNvPr>
            <p:cNvGrpSpPr/>
            <p:nvPr/>
          </p:nvGrpSpPr>
          <p:grpSpPr>
            <a:xfrm>
              <a:off x="7256587" y="1916456"/>
              <a:ext cx="3556682" cy="2651760"/>
              <a:chOff x="7288726" y="1920961"/>
              <a:chExt cx="3556682" cy="265176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8D257AB-8BA3-4C0F-A307-3C1D1A7BC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9728" y="1920961"/>
                <a:ext cx="3535680" cy="265176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2BF1CDB-DCBE-AAB0-69BC-4535E72C2019}"/>
                  </a:ext>
                </a:extLst>
              </p:cNvPr>
              <p:cNvSpPr/>
              <p:nvPr/>
            </p:nvSpPr>
            <p:spPr>
              <a:xfrm>
                <a:off x="7288726" y="1925684"/>
                <a:ext cx="3556682" cy="2642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F696-CF05-C243-B31B-44153F67DB8C}"/>
              </a:ext>
            </a:extLst>
          </p:cNvPr>
          <p:cNvGrpSpPr/>
          <p:nvPr/>
        </p:nvGrpSpPr>
        <p:grpSpPr>
          <a:xfrm>
            <a:off x="4272245" y="1922379"/>
            <a:ext cx="3556682" cy="3588127"/>
            <a:chOff x="165272" y="1911493"/>
            <a:chExt cx="3556682" cy="35881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8922B40-E0CA-A51B-6FEB-83A2EED89A0D}"/>
                </a:ext>
              </a:extLst>
            </p:cNvPr>
            <p:cNvGrpSpPr/>
            <p:nvPr/>
          </p:nvGrpSpPr>
          <p:grpSpPr>
            <a:xfrm>
              <a:off x="165272" y="1911493"/>
              <a:ext cx="3556682" cy="2651760"/>
              <a:chOff x="175362" y="1911493"/>
              <a:chExt cx="3556682" cy="265176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71198F3-D99A-B295-DC02-31EAD5439BB6}"/>
                  </a:ext>
                </a:extLst>
              </p:cNvPr>
              <p:cNvGrpSpPr/>
              <p:nvPr/>
            </p:nvGrpSpPr>
            <p:grpSpPr>
              <a:xfrm>
                <a:off x="182988" y="1911493"/>
                <a:ext cx="3549056" cy="2651760"/>
                <a:chOff x="182988" y="1911493"/>
                <a:chExt cx="3549056" cy="26517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4378D69B-6A75-567C-432F-35125B07DD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364" y="1911493"/>
                  <a:ext cx="3535680" cy="2651760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E1D727FC-0A89-E176-2438-D44CF4781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155" r="34734"/>
                <a:stretch/>
              </p:blipFill>
              <p:spPr>
                <a:xfrm>
                  <a:off x="182988" y="1938371"/>
                  <a:ext cx="801345" cy="1995984"/>
                </a:xfrm>
                <a:prstGeom prst="rect">
                  <a:avLst/>
                </a:prstGeom>
              </p:spPr>
            </p:pic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F8F448A-1D83-9B58-9809-B83EB8ED9AB4}"/>
                  </a:ext>
                </a:extLst>
              </p:cNvPr>
              <p:cNvSpPr/>
              <p:nvPr/>
            </p:nvSpPr>
            <p:spPr>
              <a:xfrm>
                <a:off x="175362" y="1920938"/>
                <a:ext cx="3556682" cy="2642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5EEA6D-BDBF-8A45-58E4-D19C50DDB479}"/>
                </a:ext>
              </a:extLst>
            </p:cNvPr>
            <p:cNvSpPr txBox="1"/>
            <p:nvPr/>
          </p:nvSpPr>
          <p:spPr>
            <a:xfrm>
              <a:off x="986061" y="4853289"/>
              <a:ext cx="1915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BURGER &amp; COKE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₹480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17BEEF-B421-E96B-EB49-DC0AA5349174}"/>
              </a:ext>
            </a:extLst>
          </p:cNvPr>
          <p:cNvGrpSpPr/>
          <p:nvPr/>
        </p:nvGrpSpPr>
        <p:grpSpPr>
          <a:xfrm>
            <a:off x="740133" y="1911493"/>
            <a:ext cx="3535680" cy="3593151"/>
            <a:chOff x="740133" y="1911493"/>
            <a:chExt cx="3535680" cy="35931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37CFF4-4EA1-1A1F-6395-7AA3E4909214}"/>
                </a:ext>
              </a:extLst>
            </p:cNvPr>
            <p:cNvSpPr txBox="1"/>
            <p:nvPr/>
          </p:nvSpPr>
          <p:spPr>
            <a:xfrm>
              <a:off x="1943348" y="4858313"/>
              <a:ext cx="1215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BURGER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₹220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F37685F-25B9-53F4-A3C0-A889ADB53E23}"/>
                </a:ext>
              </a:extLst>
            </p:cNvPr>
            <p:cNvGrpSpPr/>
            <p:nvPr/>
          </p:nvGrpSpPr>
          <p:grpSpPr>
            <a:xfrm>
              <a:off x="740133" y="1911493"/>
              <a:ext cx="3535680" cy="2659879"/>
              <a:chOff x="3699618" y="1911493"/>
              <a:chExt cx="3535680" cy="265987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EA48885-38A6-A352-1E25-59A0BEE54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9618" y="1911493"/>
                <a:ext cx="3535680" cy="265176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5AFF75-216A-FB1E-832E-CB6896892FAC}"/>
                  </a:ext>
                </a:extLst>
              </p:cNvPr>
              <p:cNvSpPr/>
              <p:nvPr/>
            </p:nvSpPr>
            <p:spPr>
              <a:xfrm>
                <a:off x="3699618" y="1929057"/>
                <a:ext cx="3535680" cy="2642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451CEA-FB61-52E1-0DD8-F375F5527503}"/>
              </a:ext>
            </a:extLst>
          </p:cNvPr>
          <p:cNvSpPr txBox="1"/>
          <p:nvPr/>
        </p:nvSpPr>
        <p:spPr>
          <a:xfrm>
            <a:off x="10534835" y="5930084"/>
            <a:ext cx="14277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Price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Quantity</a:t>
            </a:r>
          </a:p>
        </p:txBody>
      </p:sp>
    </p:spTree>
    <p:extLst>
      <p:ext uri="{BB962C8B-B14F-4D97-AF65-F5344CB8AC3E}">
        <p14:creationId xmlns:p14="http://schemas.microsoft.com/office/powerpoint/2010/main" val="304990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890AA-5F10-4479-AE11-D9BDDD71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/>
              <a:t>Logistics</a:t>
            </a:r>
            <a:br>
              <a:rPr lang="en-US" sz="4000" dirty="0"/>
            </a:br>
            <a:r>
              <a:rPr lang="en-US" sz="2700" dirty="0"/>
              <a:t>Exams and Grading Scheme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B72FFD-2D95-2AC2-319C-E1164A3A0790}"/>
              </a:ext>
            </a:extLst>
          </p:cNvPr>
          <p:cNvSpPr/>
          <p:nvPr/>
        </p:nvSpPr>
        <p:spPr>
          <a:xfrm>
            <a:off x="126892" y="3128405"/>
            <a:ext cx="11189617" cy="851821"/>
          </a:xfrm>
          <a:custGeom>
            <a:avLst/>
            <a:gdLst>
              <a:gd name="csX0" fmla="*/ 0 w 11189617"/>
              <a:gd name="csY0" fmla="*/ 851821 h 851821"/>
              <a:gd name="csX1" fmla="*/ 113122 w 11189617"/>
              <a:gd name="csY1" fmla="*/ 842395 h 851821"/>
              <a:gd name="csX2" fmla="*/ 329938 w 11189617"/>
              <a:gd name="csY2" fmla="*/ 832968 h 851821"/>
              <a:gd name="csX3" fmla="*/ 820132 w 11189617"/>
              <a:gd name="csY3" fmla="*/ 814114 h 851821"/>
              <a:gd name="csX4" fmla="*/ 1159497 w 11189617"/>
              <a:gd name="csY4" fmla="*/ 795261 h 851821"/>
              <a:gd name="csX5" fmla="*/ 2309567 w 11189617"/>
              <a:gd name="csY5" fmla="*/ 785834 h 851821"/>
              <a:gd name="csX6" fmla="*/ 2696066 w 11189617"/>
              <a:gd name="csY6" fmla="*/ 700992 h 851821"/>
              <a:gd name="csX7" fmla="*/ 2846895 w 11189617"/>
              <a:gd name="csY7" fmla="*/ 663285 h 851821"/>
              <a:gd name="csX8" fmla="*/ 3233394 w 11189617"/>
              <a:gd name="csY8" fmla="*/ 644432 h 851821"/>
              <a:gd name="csX9" fmla="*/ 3629320 w 11189617"/>
              <a:gd name="csY9" fmla="*/ 682139 h 851821"/>
              <a:gd name="csX10" fmla="*/ 3864990 w 11189617"/>
              <a:gd name="csY10" fmla="*/ 719846 h 851821"/>
              <a:gd name="csX11" fmla="*/ 4147794 w 11189617"/>
              <a:gd name="csY11" fmla="*/ 738700 h 851821"/>
              <a:gd name="csX12" fmla="*/ 4835951 w 11189617"/>
              <a:gd name="csY12" fmla="*/ 691566 h 851821"/>
              <a:gd name="csX13" fmla="*/ 5354425 w 11189617"/>
              <a:gd name="csY13" fmla="*/ 616151 h 851821"/>
              <a:gd name="csX14" fmla="*/ 5637229 w 11189617"/>
              <a:gd name="csY14" fmla="*/ 578444 h 851821"/>
              <a:gd name="csX15" fmla="*/ 6061435 w 11189617"/>
              <a:gd name="csY15" fmla="*/ 550164 h 851821"/>
              <a:gd name="csX16" fmla="*/ 6570483 w 11189617"/>
              <a:gd name="csY16" fmla="*/ 578444 h 851821"/>
              <a:gd name="csX17" fmla="*/ 7088957 w 11189617"/>
              <a:gd name="csY17" fmla="*/ 719846 h 851821"/>
              <a:gd name="csX18" fmla="*/ 7409468 w 11189617"/>
              <a:gd name="csY18" fmla="*/ 766980 h 851821"/>
              <a:gd name="csX19" fmla="*/ 8229600 w 11189617"/>
              <a:gd name="csY19" fmla="*/ 710419 h 851821"/>
              <a:gd name="csX20" fmla="*/ 8776355 w 11189617"/>
              <a:gd name="csY20" fmla="*/ 512456 h 851821"/>
              <a:gd name="csX21" fmla="*/ 9125147 w 11189617"/>
              <a:gd name="csY21" fmla="*/ 408762 h 851821"/>
              <a:gd name="csX22" fmla="*/ 9530499 w 11189617"/>
              <a:gd name="csY22" fmla="*/ 323920 h 851821"/>
              <a:gd name="csX23" fmla="*/ 9851011 w 11189617"/>
              <a:gd name="csY23" fmla="*/ 248506 h 851821"/>
              <a:gd name="csX24" fmla="*/ 10190375 w 11189617"/>
              <a:gd name="csY24" fmla="*/ 191945 h 851821"/>
              <a:gd name="csX25" fmla="*/ 10435472 w 11189617"/>
              <a:gd name="csY25" fmla="*/ 173091 h 851821"/>
              <a:gd name="csX26" fmla="*/ 10803118 w 11189617"/>
              <a:gd name="csY26" fmla="*/ 135384 h 851821"/>
              <a:gd name="csX27" fmla="*/ 10953947 w 11189617"/>
              <a:gd name="csY27" fmla="*/ 107104 h 851821"/>
              <a:gd name="csX28" fmla="*/ 11029361 w 11189617"/>
              <a:gd name="csY28" fmla="*/ 88250 h 851821"/>
              <a:gd name="csX29" fmla="*/ 11048215 w 11189617"/>
              <a:gd name="csY29" fmla="*/ 59970 h 851821"/>
              <a:gd name="csX30" fmla="*/ 11123629 w 11189617"/>
              <a:gd name="csY30" fmla="*/ 31689 h 851821"/>
              <a:gd name="csX31" fmla="*/ 11189617 w 11189617"/>
              <a:gd name="csY31" fmla="*/ 3409 h 85182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11189617" h="851821">
                <a:moveTo>
                  <a:pt x="0" y="851821"/>
                </a:moveTo>
                <a:cubicBezTo>
                  <a:pt x="37707" y="848679"/>
                  <a:pt x="75346" y="844554"/>
                  <a:pt x="113122" y="842395"/>
                </a:cubicBezTo>
                <a:cubicBezTo>
                  <a:pt x="185344" y="838268"/>
                  <a:pt x="257656" y="835859"/>
                  <a:pt x="329938" y="832968"/>
                </a:cubicBezTo>
                <a:lnTo>
                  <a:pt x="820132" y="814114"/>
                </a:lnTo>
                <a:cubicBezTo>
                  <a:pt x="933311" y="808970"/>
                  <a:pt x="1159497" y="795261"/>
                  <a:pt x="1159497" y="795261"/>
                </a:cubicBezTo>
                <a:cubicBezTo>
                  <a:pt x="2027442" y="840349"/>
                  <a:pt x="1644562" y="859723"/>
                  <a:pt x="2309567" y="785834"/>
                </a:cubicBezTo>
                <a:cubicBezTo>
                  <a:pt x="2947799" y="633874"/>
                  <a:pt x="2083943" y="837020"/>
                  <a:pt x="2696066" y="700992"/>
                </a:cubicBezTo>
                <a:cubicBezTo>
                  <a:pt x="2746656" y="689750"/>
                  <a:pt x="2795356" y="668710"/>
                  <a:pt x="2846895" y="663285"/>
                </a:cubicBezTo>
                <a:cubicBezTo>
                  <a:pt x="2975172" y="649782"/>
                  <a:pt x="3233394" y="644432"/>
                  <a:pt x="3233394" y="644432"/>
                </a:cubicBezTo>
                <a:cubicBezTo>
                  <a:pt x="3365369" y="657001"/>
                  <a:pt x="3497683" y="666421"/>
                  <a:pt x="3629320" y="682139"/>
                </a:cubicBezTo>
                <a:cubicBezTo>
                  <a:pt x="3708315" y="691571"/>
                  <a:pt x="3785903" y="711218"/>
                  <a:pt x="3864990" y="719846"/>
                </a:cubicBezTo>
                <a:cubicBezTo>
                  <a:pt x="3958910" y="730092"/>
                  <a:pt x="4053526" y="732415"/>
                  <a:pt x="4147794" y="738700"/>
                </a:cubicBezTo>
                <a:lnTo>
                  <a:pt x="4835951" y="691566"/>
                </a:lnTo>
                <a:cubicBezTo>
                  <a:pt x="5010092" y="676350"/>
                  <a:pt x="5181714" y="641272"/>
                  <a:pt x="5354425" y="616151"/>
                </a:cubicBezTo>
                <a:cubicBezTo>
                  <a:pt x="5448537" y="602462"/>
                  <a:pt x="5542708" y="588946"/>
                  <a:pt x="5637229" y="578444"/>
                </a:cubicBezTo>
                <a:cubicBezTo>
                  <a:pt x="5801538" y="560187"/>
                  <a:pt x="5899419" y="557878"/>
                  <a:pt x="6061435" y="550164"/>
                </a:cubicBezTo>
                <a:cubicBezTo>
                  <a:pt x="6231118" y="559591"/>
                  <a:pt x="6401788" y="557872"/>
                  <a:pt x="6570483" y="578444"/>
                </a:cubicBezTo>
                <a:cubicBezTo>
                  <a:pt x="6748281" y="600127"/>
                  <a:pt x="6915295" y="682836"/>
                  <a:pt x="7088957" y="719846"/>
                </a:cubicBezTo>
                <a:cubicBezTo>
                  <a:pt x="7194571" y="742354"/>
                  <a:pt x="7302631" y="751269"/>
                  <a:pt x="7409468" y="766980"/>
                </a:cubicBezTo>
                <a:cubicBezTo>
                  <a:pt x="7833999" y="760133"/>
                  <a:pt x="7901559" y="794174"/>
                  <a:pt x="8229600" y="710419"/>
                </a:cubicBezTo>
                <a:cubicBezTo>
                  <a:pt x="8599662" y="615936"/>
                  <a:pt x="8290724" y="656831"/>
                  <a:pt x="8776355" y="512456"/>
                </a:cubicBezTo>
                <a:cubicBezTo>
                  <a:pt x="8892619" y="477891"/>
                  <a:pt x="9006426" y="433611"/>
                  <a:pt x="9125147" y="408762"/>
                </a:cubicBezTo>
                <a:cubicBezTo>
                  <a:pt x="9260264" y="380481"/>
                  <a:pt x="9396575" y="357401"/>
                  <a:pt x="9530499" y="323920"/>
                </a:cubicBezTo>
                <a:cubicBezTo>
                  <a:pt x="9624961" y="300305"/>
                  <a:pt x="9756605" y="265989"/>
                  <a:pt x="9851011" y="248506"/>
                </a:cubicBezTo>
                <a:cubicBezTo>
                  <a:pt x="9963775" y="227624"/>
                  <a:pt x="10075917" y="199099"/>
                  <a:pt x="10190375" y="191945"/>
                </a:cubicBezTo>
                <a:cubicBezTo>
                  <a:pt x="10289515" y="185749"/>
                  <a:pt x="10343242" y="184270"/>
                  <a:pt x="10435472" y="173091"/>
                </a:cubicBezTo>
                <a:cubicBezTo>
                  <a:pt x="10744141" y="135677"/>
                  <a:pt x="10550587" y="151168"/>
                  <a:pt x="10803118" y="135384"/>
                </a:cubicBezTo>
                <a:cubicBezTo>
                  <a:pt x="10853394" y="125957"/>
                  <a:pt x="10903870" y="117537"/>
                  <a:pt x="10953947" y="107104"/>
                </a:cubicBezTo>
                <a:cubicBezTo>
                  <a:pt x="10979314" y="101819"/>
                  <a:pt x="11006185" y="99838"/>
                  <a:pt x="11029361" y="88250"/>
                </a:cubicBezTo>
                <a:cubicBezTo>
                  <a:pt x="11039494" y="83183"/>
                  <a:pt x="11038996" y="66555"/>
                  <a:pt x="11048215" y="59970"/>
                </a:cubicBezTo>
                <a:cubicBezTo>
                  <a:pt x="11058078" y="52925"/>
                  <a:pt x="11106599" y="37366"/>
                  <a:pt x="11123629" y="31689"/>
                </a:cubicBezTo>
                <a:cubicBezTo>
                  <a:pt x="11139018" y="-14477"/>
                  <a:pt x="11123119" y="3409"/>
                  <a:pt x="11189617" y="340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84AF7-A1B4-8600-D3AF-77F2D94C77BE}"/>
              </a:ext>
            </a:extLst>
          </p:cNvPr>
          <p:cNvSpPr txBox="1"/>
          <p:nvPr/>
        </p:nvSpPr>
        <p:spPr>
          <a:xfrm>
            <a:off x="3329860" y="1843697"/>
            <a:ext cx="2286000" cy="1692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Exam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February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27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Friday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2:30 – 4 PM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1031C1-085F-9863-B736-FE346A06AC82}"/>
              </a:ext>
            </a:extLst>
          </p:cNvPr>
          <p:cNvSpPr/>
          <p:nvPr/>
        </p:nvSpPr>
        <p:spPr>
          <a:xfrm>
            <a:off x="4405686" y="3684629"/>
            <a:ext cx="134349" cy="311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25E00-1998-19C5-F87C-D4357130C2F3}"/>
              </a:ext>
            </a:extLst>
          </p:cNvPr>
          <p:cNvSpPr txBox="1"/>
          <p:nvPr/>
        </p:nvSpPr>
        <p:spPr>
          <a:xfrm>
            <a:off x="8935790" y="1346156"/>
            <a:ext cx="2286000" cy="1692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Exam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April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Friday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2:30 – 4 PM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F2F49-7698-D56B-9CA5-7D4F8CAE1B5A}"/>
              </a:ext>
            </a:extLst>
          </p:cNvPr>
          <p:cNvSpPr/>
          <p:nvPr/>
        </p:nvSpPr>
        <p:spPr>
          <a:xfrm>
            <a:off x="10019581" y="3172578"/>
            <a:ext cx="134349" cy="311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66B37A-F320-5F52-D4F5-E1A208B20441}"/>
              </a:ext>
            </a:extLst>
          </p:cNvPr>
          <p:cNvSpPr txBox="1"/>
          <p:nvPr/>
        </p:nvSpPr>
        <p:spPr>
          <a:xfrm>
            <a:off x="6663424" y="1616295"/>
            <a:ext cx="1224802" cy="984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/>
                <a:ea typeface="+mn-ea"/>
                <a:cs typeface="+mn-cs"/>
              </a:rPr>
              <a:t>Focus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/>
                <a:ea typeface="+mn-ea"/>
                <a:cs typeface="+mn-cs"/>
              </a:rPr>
              <a:t>Problem-solving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CA640-513C-707C-5CED-77CCE10098C9}"/>
              </a:ext>
            </a:extLst>
          </p:cNvPr>
          <p:cNvSpPr/>
          <p:nvPr/>
        </p:nvSpPr>
        <p:spPr>
          <a:xfrm>
            <a:off x="1581857" y="3776182"/>
            <a:ext cx="134349" cy="311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CFF7AD-8797-FB1D-C1A9-DCC9AC311B7B}"/>
              </a:ext>
            </a:extLst>
          </p:cNvPr>
          <p:cNvSpPr/>
          <p:nvPr/>
        </p:nvSpPr>
        <p:spPr>
          <a:xfrm>
            <a:off x="7102087" y="3682075"/>
            <a:ext cx="134349" cy="311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E8D47C-FDC1-1AFD-C839-B99D5CBE0BE3}"/>
              </a:ext>
            </a:extLst>
          </p:cNvPr>
          <p:cNvSpPr txBox="1"/>
          <p:nvPr/>
        </p:nvSpPr>
        <p:spPr>
          <a:xfrm>
            <a:off x="506031" y="4219214"/>
            <a:ext cx="2286000" cy="1692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Test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February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Tuesday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4 – 5:30 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5E705B-9D32-85F3-74F0-6D41970EDF6B}"/>
              </a:ext>
            </a:extLst>
          </p:cNvPr>
          <p:cNvSpPr txBox="1"/>
          <p:nvPr/>
        </p:nvSpPr>
        <p:spPr>
          <a:xfrm>
            <a:off x="3666378" y="4712188"/>
            <a:ext cx="1575572" cy="9848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/>
                <a:ea typeface="+mn-ea"/>
                <a:cs typeface="+mn-cs"/>
              </a:rPr>
              <a:t>Focus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/>
                <a:ea typeface="+mn-ea"/>
                <a:cs typeface="+mn-cs"/>
              </a:rPr>
              <a:t>Conceptual understanding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AC76F7-6672-7BBC-3B06-4F7B0A91CC95}"/>
              </a:ext>
            </a:extLst>
          </p:cNvPr>
          <p:cNvSpPr txBox="1"/>
          <p:nvPr/>
        </p:nvSpPr>
        <p:spPr>
          <a:xfrm>
            <a:off x="6093436" y="4104136"/>
            <a:ext cx="2286000" cy="1692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Test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March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27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Friday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2:30 – 4 PM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2AD4F8-BF0A-8209-E91B-919F65427CDE}"/>
              </a:ext>
            </a:extLst>
          </p:cNvPr>
          <p:cNvSpPr/>
          <p:nvPr/>
        </p:nvSpPr>
        <p:spPr>
          <a:xfrm>
            <a:off x="5076364" y="2686193"/>
            <a:ext cx="539496" cy="8503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5579A3-EB29-3C3F-4B28-3B3456F2EC95}"/>
              </a:ext>
            </a:extLst>
          </p:cNvPr>
          <p:cNvSpPr/>
          <p:nvPr/>
        </p:nvSpPr>
        <p:spPr>
          <a:xfrm>
            <a:off x="10683476" y="1849559"/>
            <a:ext cx="539496" cy="11887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35%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519C5C-6665-5CC8-B802-B1E537CF08A6}"/>
              </a:ext>
            </a:extLst>
          </p:cNvPr>
          <p:cNvSpPr/>
          <p:nvPr/>
        </p:nvSpPr>
        <p:spPr>
          <a:xfrm>
            <a:off x="7839940" y="5286632"/>
            <a:ext cx="539496" cy="5120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34693D-BD7D-F185-224C-DB0FDA67B270}"/>
              </a:ext>
            </a:extLst>
          </p:cNvPr>
          <p:cNvSpPr/>
          <p:nvPr/>
        </p:nvSpPr>
        <p:spPr>
          <a:xfrm>
            <a:off x="2259858" y="5404401"/>
            <a:ext cx="539496" cy="5120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937DDE-69DA-6784-99FC-00542B15AAAC}"/>
              </a:ext>
            </a:extLst>
          </p:cNvPr>
          <p:cNvSpPr txBox="1"/>
          <p:nvPr/>
        </p:nvSpPr>
        <p:spPr>
          <a:xfrm>
            <a:off x="9401865" y="4724975"/>
            <a:ext cx="2286000" cy="1691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Attendance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BDBD269-B4A8-0DC0-A920-2B979AEDED1B}"/>
              </a:ext>
            </a:extLst>
          </p:cNvPr>
          <p:cNvSpPr/>
          <p:nvPr/>
        </p:nvSpPr>
        <p:spPr>
          <a:xfrm>
            <a:off x="8058150" y="2057400"/>
            <a:ext cx="457200" cy="1817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4DA574B0-86EB-1343-47A4-2E89B93795EB}"/>
              </a:ext>
            </a:extLst>
          </p:cNvPr>
          <p:cNvSpPr/>
          <p:nvPr/>
        </p:nvSpPr>
        <p:spPr>
          <a:xfrm rot="10800000">
            <a:off x="6036300" y="2052349"/>
            <a:ext cx="457200" cy="1817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2D517DA-EE87-DD83-C42B-36CB2AF89C30}"/>
              </a:ext>
            </a:extLst>
          </p:cNvPr>
          <p:cNvSpPr/>
          <p:nvPr/>
        </p:nvSpPr>
        <p:spPr>
          <a:xfrm>
            <a:off x="5372950" y="5121547"/>
            <a:ext cx="457200" cy="181737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FEC7F70-09E2-0170-36D2-DD906EE16B31}"/>
              </a:ext>
            </a:extLst>
          </p:cNvPr>
          <p:cNvSpPr/>
          <p:nvPr/>
        </p:nvSpPr>
        <p:spPr>
          <a:xfrm rot="10800000">
            <a:off x="3047994" y="5122110"/>
            <a:ext cx="457200" cy="181737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0C791-BCF3-BCD0-7ACC-20213CA83DB3}"/>
              </a:ext>
            </a:extLst>
          </p:cNvPr>
          <p:cNvSpPr txBox="1"/>
          <p:nvPr/>
        </p:nvSpPr>
        <p:spPr>
          <a:xfrm>
            <a:off x="9397464" y="4731529"/>
            <a:ext cx="2286000" cy="1691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Russo One" panose="02000503050000020004" pitchFamily="2" charset="0"/>
                <a:ea typeface="+mn-ea"/>
                <a:cs typeface="+mn-cs"/>
              </a:rPr>
              <a:t>Quizzes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 panose="02000503050000020004" pitchFamily="2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300E25-904E-0D37-1611-FC28599EB0D6}"/>
              </a:ext>
            </a:extLst>
          </p:cNvPr>
          <p:cNvSpPr/>
          <p:nvPr/>
        </p:nvSpPr>
        <p:spPr>
          <a:xfrm>
            <a:off x="11154188" y="6078287"/>
            <a:ext cx="539496" cy="3383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69A43-F272-66C6-B9ED-DE939C4BE725}"/>
              </a:ext>
            </a:extLst>
          </p:cNvPr>
          <p:cNvSpPr txBox="1"/>
          <p:nvPr/>
        </p:nvSpPr>
        <p:spPr>
          <a:xfrm>
            <a:off x="4415467" y="2096026"/>
            <a:ext cx="3369814" cy="321045"/>
          </a:xfrm>
          <a:custGeom>
            <a:avLst/>
            <a:gdLst>
              <a:gd name="csX0" fmla="*/ 0 w 2827209"/>
              <a:gd name="csY0" fmla="*/ 0 h 321045"/>
              <a:gd name="csX1" fmla="*/ 537170 w 2827209"/>
              <a:gd name="csY1" fmla="*/ 0 h 321045"/>
              <a:gd name="csX2" fmla="*/ 1102612 w 2827209"/>
              <a:gd name="csY2" fmla="*/ 0 h 321045"/>
              <a:gd name="csX3" fmla="*/ 1696325 w 2827209"/>
              <a:gd name="csY3" fmla="*/ 0 h 321045"/>
              <a:gd name="csX4" fmla="*/ 2290039 w 2827209"/>
              <a:gd name="csY4" fmla="*/ 0 h 321045"/>
              <a:gd name="csX5" fmla="*/ 2827209 w 2827209"/>
              <a:gd name="csY5" fmla="*/ 0 h 321045"/>
              <a:gd name="csX6" fmla="*/ 2827209 w 2827209"/>
              <a:gd name="csY6" fmla="*/ 321045 h 321045"/>
              <a:gd name="csX7" fmla="*/ 2205223 w 2827209"/>
              <a:gd name="csY7" fmla="*/ 321045 h 321045"/>
              <a:gd name="csX8" fmla="*/ 1583237 w 2827209"/>
              <a:gd name="csY8" fmla="*/ 321045 h 321045"/>
              <a:gd name="csX9" fmla="*/ 1017795 w 2827209"/>
              <a:gd name="csY9" fmla="*/ 321045 h 321045"/>
              <a:gd name="csX10" fmla="*/ 0 w 2827209"/>
              <a:gd name="csY10" fmla="*/ 321045 h 321045"/>
              <a:gd name="csX11" fmla="*/ 0 w 2827209"/>
              <a:gd name="csY11" fmla="*/ 0 h 321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2827209" h="321045" fill="none" extrusionOk="0">
                <a:moveTo>
                  <a:pt x="0" y="0"/>
                </a:moveTo>
                <a:cubicBezTo>
                  <a:pt x="221313" y="-30189"/>
                  <a:pt x="388962" y="38307"/>
                  <a:pt x="537170" y="0"/>
                </a:cubicBezTo>
                <a:cubicBezTo>
                  <a:pt x="685378" y="-38307"/>
                  <a:pt x="986700" y="56763"/>
                  <a:pt x="1102612" y="0"/>
                </a:cubicBezTo>
                <a:cubicBezTo>
                  <a:pt x="1218524" y="-56763"/>
                  <a:pt x="1437638" y="44592"/>
                  <a:pt x="1696325" y="0"/>
                </a:cubicBezTo>
                <a:cubicBezTo>
                  <a:pt x="1955012" y="-44592"/>
                  <a:pt x="2053016" y="51977"/>
                  <a:pt x="2290039" y="0"/>
                </a:cubicBezTo>
                <a:cubicBezTo>
                  <a:pt x="2527062" y="-51977"/>
                  <a:pt x="2630546" y="14642"/>
                  <a:pt x="2827209" y="0"/>
                </a:cubicBezTo>
                <a:cubicBezTo>
                  <a:pt x="2828084" y="138889"/>
                  <a:pt x="2790541" y="246629"/>
                  <a:pt x="2827209" y="321045"/>
                </a:cubicBezTo>
                <a:cubicBezTo>
                  <a:pt x="2686619" y="352177"/>
                  <a:pt x="2473839" y="300711"/>
                  <a:pt x="2205223" y="321045"/>
                </a:cubicBezTo>
                <a:cubicBezTo>
                  <a:pt x="1936607" y="341379"/>
                  <a:pt x="1854100" y="261725"/>
                  <a:pt x="1583237" y="321045"/>
                </a:cubicBezTo>
                <a:cubicBezTo>
                  <a:pt x="1312374" y="380365"/>
                  <a:pt x="1234816" y="303859"/>
                  <a:pt x="1017795" y="321045"/>
                </a:cubicBezTo>
                <a:cubicBezTo>
                  <a:pt x="800774" y="338231"/>
                  <a:pt x="209512" y="200386"/>
                  <a:pt x="0" y="321045"/>
                </a:cubicBezTo>
                <a:cubicBezTo>
                  <a:pt x="-4382" y="189793"/>
                  <a:pt x="27441" y="91471"/>
                  <a:pt x="0" y="0"/>
                </a:cubicBezTo>
                <a:close/>
              </a:path>
              <a:path w="2827209" h="321045" stroke="0" extrusionOk="0">
                <a:moveTo>
                  <a:pt x="0" y="0"/>
                </a:moveTo>
                <a:cubicBezTo>
                  <a:pt x="217295" y="-45770"/>
                  <a:pt x="326213" y="17838"/>
                  <a:pt x="537170" y="0"/>
                </a:cubicBezTo>
                <a:cubicBezTo>
                  <a:pt x="748127" y="-17838"/>
                  <a:pt x="800514" y="52499"/>
                  <a:pt x="1017795" y="0"/>
                </a:cubicBezTo>
                <a:cubicBezTo>
                  <a:pt x="1235076" y="-52499"/>
                  <a:pt x="1390638" y="36436"/>
                  <a:pt x="1639781" y="0"/>
                </a:cubicBezTo>
                <a:cubicBezTo>
                  <a:pt x="1888924" y="-36436"/>
                  <a:pt x="2049351" y="53847"/>
                  <a:pt x="2176951" y="0"/>
                </a:cubicBezTo>
                <a:cubicBezTo>
                  <a:pt x="2304551" y="-53847"/>
                  <a:pt x="2644176" y="51499"/>
                  <a:pt x="2827209" y="0"/>
                </a:cubicBezTo>
                <a:cubicBezTo>
                  <a:pt x="2855689" y="93360"/>
                  <a:pt x="2796123" y="183483"/>
                  <a:pt x="2827209" y="321045"/>
                </a:cubicBezTo>
                <a:cubicBezTo>
                  <a:pt x="2551685" y="370516"/>
                  <a:pt x="2416015" y="306964"/>
                  <a:pt x="2261767" y="321045"/>
                </a:cubicBezTo>
                <a:cubicBezTo>
                  <a:pt x="2107519" y="335126"/>
                  <a:pt x="1897643" y="269793"/>
                  <a:pt x="1639781" y="321045"/>
                </a:cubicBezTo>
                <a:cubicBezTo>
                  <a:pt x="1381919" y="372297"/>
                  <a:pt x="1369491" y="299188"/>
                  <a:pt x="1159156" y="321045"/>
                </a:cubicBezTo>
                <a:cubicBezTo>
                  <a:pt x="948821" y="342902"/>
                  <a:pt x="772364" y="274281"/>
                  <a:pt x="593714" y="321045"/>
                </a:cubicBezTo>
                <a:cubicBezTo>
                  <a:pt x="415064" y="367809"/>
                  <a:pt x="172396" y="312084"/>
                  <a:pt x="0" y="321045"/>
                </a:cubicBezTo>
                <a:cubicBezTo>
                  <a:pt x="-22573" y="236672"/>
                  <a:pt x="12293" y="92540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b="1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nivers" panose="020B0503020202020204" pitchFamily="34" charset="0"/>
              </a:rPr>
              <a:t>2 In-Class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nivers" panose="020B0503020202020204" pitchFamily="34" charset="0"/>
              </a:rPr>
              <a:t>Quizzes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nivers" panose="020B0503020202020204" pitchFamily="34" charset="0"/>
              </a:rPr>
              <a:t> Per Week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55C6F0-B9EE-DB69-DFBE-B3411EC56F18}"/>
              </a:ext>
            </a:extLst>
          </p:cNvPr>
          <p:cNvSpPr txBox="1"/>
          <p:nvPr/>
        </p:nvSpPr>
        <p:spPr>
          <a:xfrm>
            <a:off x="4454165" y="2588818"/>
            <a:ext cx="3603986" cy="321045"/>
          </a:xfrm>
          <a:custGeom>
            <a:avLst/>
            <a:gdLst>
              <a:gd name="csX0" fmla="*/ 0 w 3603986"/>
              <a:gd name="csY0" fmla="*/ 0 h 321045"/>
              <a:gd name="csX1" fmla="*/ 478815 w 3603986"/>
              <a:gd name="csY1" fmla="*/ 0 h 321045"/>
              <a:gd name="csX2" fmla="*/ 885551 w 3603986"/>
              <a:gd name="csY2" fmla="*/ 0 h 321045"/>
              <a:gd name="csX3" fmla="*/ 1328326 w 3603986"/>
              <a:gd name="csY3" fmla="*/ 0 h 321045"/>
              <a:gd name="csX4" fmla="*/ 1879221 w 3603986"/>
              <a:gd name="csY4" fmla="*/ 0 h 321045"/>
              <a:gd name="csX5" fmla="*/ 2358037 w 3603986"/>
              <a:gd name="csY5" fmla="*/ 0 h 321045"/>
              <a:gd name="csX6" fmla="*/ 2800812 w 3603986"/>
              <a:gd name="csY6" fmla="*/ 0 h 321045"/>
              <a:gd name="csX7" fmla="*/ 3603986 w 3603986"/>
              <a:gd name="csY7" fmla="*/ 0 h 321045"/>
              <a:gd name="csX8" fmla="*/ 3603986 w 3603986"/>
              <a:gd name="csY8" fmla="*/ 321045 h 321045"/>
              <a:gd name="csX9" fmla="*/ 3089131 w 3603986"/>
              <a:gd name="csY9" fmla="*/ 321045 h 321045"/>
              <a:gd name="csX10" fmla="*/ 2646355 w 3603986"/>
              <a:gd name="csY10" fmla="*/ 321045 h 321045"/>
              <a:gd name="csX11" fmla="*/ 2059421 w 3603986"/>
              <a:gd name="csY11" fmla="*/ 321045 h 321045"/>
              <a:gd name="csX12" fmla="*/ 1580605 w 3603986"/>
              <a:gd name="csY12" fmla="*/ 321045 h 321045"/>
              <a:gd name="csX13" fmla="*/ 1173870 w 3603986"/>
              <a:gd name="csY13" fmla="*/ 321045 h 321045"/>
              <a:gd name="csX14" fmla="*/ 622975 w 3603986"/>
              <a:gd name="csY14" fmla="*/ 321045 h 321045"/>
              <a:gd name="csX15" fmla="*/ 0 w 3603986"/>
              <a:gd name="csY15" fmla="*/ 321045 h 321045"/>
              <a:gd name="csX16" fmla="*/ 0 w 3603986"/>
              <a:gd name="csY16" fmla="*/ 0 h 321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603986" h="321045" fill="none" extrusionOk="0">
                <a:moveTo>
                  <a:pt x="0" y="0"/>
                </a:moveTo>
                <a:cubicBezTo>
                  <a:pt x="232357" y="-23248"/>
                  <a:pt x="249178" y="105"/>
                  <a:pt x="478815" y="0"/>
                </a:cubicBezTo>
                <a:cubicBezTo>
                  <a:pt x="708453" y="-105"/>
                  <a:pt x="729483" y="20436"/>
                  <a:pt x="885551" y="0"/>
                </a:cubicBezTo>
                <a:cubicBezTo>
                  <a:pt x="1041619" y="-20436"/>
                  <a:pt x="1144712" y="25664"/>
                  <a:pt x="1328326" y="0"/>
                </a:cubicBezTo>
                <a:cubicBezTo>
                  <a:pt x="1511941" y="-25664"/>
                  <a:pt x="1754576" y="40273"/>
                  <a:pt x="1879221" y="0"/>
                </a:cubicBezTo>
                <a:cubicBezTo>
                  <a:pt x="2003867" y="-40273"/>
                  <a:pt x="2135117" y="49723"/>
                  <a:pt x="2358037" y="0"/>
                </a:cubicBezTo>
                <a:cubicBezTo>
                  <a:pt x="2580957" y="-49723"/>
                  <a:pt x="2695271" y="16980"/>
                  <a:pt x="2800812" y="0"/>
                </a:cubicBezTo>
                <a:cubicBezTo>
                  <a:pt x="2906353" y="-16980"/>
                  <a:pt x="3384956" y="56684"/>
                  <a:pt x="3603986" y="0"/>
                </a:cubicBezTo>
                <a:cubicBezTo>
                  <a:pt x="3610427" y="108105"/>
                  <a:pt x="3595621" y="176270"/>
                  <a:pt x="3603986" y="321045"/>
                </a:cubicBezTo>
                <a:cubicBezTo>
                  <a:pt x="3346723" y="336659"/>
                  <a:pt x="3224387" y="316983"/>
                  <a:pt x="3089131" y="321045"/>
                </a:cubicBezTo>
                <a:cubicBezTo>
                  <a:pt x="2953876" y="325107"/>
                  <a:pt x="2838975" y="268184"/>
                  <a:pt x="2646355" y="321045"/>
                </a:cubicBezTo>
                <a:cubicBezTo>
                  <a:pt x="2453735" y="373906"/>
                  <a:pt x="2270821" y="308843"/>
                  <a:pt x="2059421" y="321045"/>
                </a:cubicBezTo>
                <a:cubicBezTo>
                  <a:pt x="1848021" y="333247"/>
                  <a:pt x="1782920" y="280577"/>
                  <a:pt x="1580605" y="321045"/>
                </a:cubicBezTo>
                <a:cubicBezTo>
                  <a:pt x="1378290" y="361513"/>
                  <a:pt x="1295970" y="289001"/>
                  <a:pt x="1173870" y="321045"/>
                </a:cubicBezTo>
                <a:cubicBezTo>
                  <a:pt x="1051770" y="353089"/>
                  <a:pt x="796018" y="314872"/>
                  <a:pt x="622975" y="321045"/>
                </a:cubicBezTo>
                <a:cubicBezTo>
                  <a:pt x="449933" y="327218"/>
                  <a:pt x="226998" y="313492"/>
                  <a:pt x="0" y="321045"/>
                </a:cubicBezTo>
                <a:cubicBezTo>
                  <a:pt x="-26529" y="233971"/>
                  <a:pt x="117" y="125689"/>
                  <a:pt x="0" y="0"/>
                </a:cubicBezTo>
                <a:close/>
              </a:path>
              <a:path w="3603986" h="321045" stroke="0" extrusionOk="0">
                <a:moveTo>
                  <a:pt x="0" y="0"/>
                </a:moveTo>
                <a:cubicBezTo>
                  <a:pt x="139595" y="-37127"/>
                  <a:pt x="275217" y="27178"/>
                  <a:pt x="478815" y="0"/>
                </a:cubicBezTo>
                <a:cubicBezTo>
                  <a:pt x="682414" y="-27178"/>
                  <a:pt x="791890" y="17676"/>
                  <a:pt x="885551" y="0"/>
                </a:cubicBezTo>
                <a:cubicBezTo>
                  <a:pt x="979212" y="-17676"/>
                  <a:pt x="1217939" y="57949"/>
                  <a:pt x="1472486" y="0"/>
                </a:cubicBezTo>
                <a:cubicBezTo>
                  <a:pt x="1727033" y="-57949"/>
                  <a:pt x="1801768" y="2662"/>
                  <a:pt x="1951301" y="0"/>
                </a:cubicBezTo>
                <a:cubicBezTo>
                  <a:pt x="2100835" y="-2662"/>
                  <a:pt x="2248724" y="33426"/>
                  <a:pt x="2430116" y="0"/>
                </a:cubicBezTo>
                <a:cubicBezTo>
                  <a:pt x="2611509" y="-33426"/>
                  <a:pt x="2879309" y="40798"/>
                  <a:pt x="3017051" y="0"/>
                </a:cubicBezTo>
                <a:cubicBezTo>
                  <a:pt x="3154794" y="-40798"/>
                  <a:pt x="3417342" y="63833"/>
                  <a:pt x="3603986" y="0"/>
                </a:cubicBezTo>
                <a:cubicBezTo>
                  <a:pt x="3618342" y="96672"/>
                  <a:pt x="3585275" y="193453"/>
                  <a:pt x="3603986" y="321045"/>
                </a:cubicBezTo>
                <a:cubicBezTo>
                  <a:pt x="3478772" y="361419"/>
                  <a:pt x="3324852" y="293779"/>
                  <a:pt x="3161211" y="321045"/>
                </a:cubicBezTo>
                <a:cubicBezTo>
                  <a:pt x="2997571" y="348311"/>
                  <a:pt x="2820565" y="286581"/>
                  <a:pt x="2646355" y="321045"/>
                </a:cubicBezTo>
                <a:cubicBezTo>
                  <a:pt x="2472145" y="355509"/>
                  <a:pt x="2323391" y="289879"/>
                  <a:pt x="2131500" y="321045"/>
                </a:cubicBezTo>
                <a:cubicBezTo>
                  <a:pt x="1939609" y="352211"/>
                  <a:pt x="1799429" y="269046"/>
                  <a:pt x="1652685" y="321045"/>
                </a:cubicBezTo>
                <a:cubicBezTo>
                  <a:pt x="1505942" y="373044"/>
                  <a:pt x="1339550" y="279909"/>
                  <a:pt x="1065750" y="321045"/>
                </a:cubicBezTo>
                <a:cubicBezTo>
                  <a:pt x="791951" y="362181"/>
                  <a:pt x="670138" y="264362"/>
                  <a:pt x="478815" y="321045"/>
                </a:cubicBezTo>
                <a:cubicBezTo>
                  <a:pt x="287492" y="377728"/>
                  <a:pt x="100753" y="288846"/>
                  <a:pt x="0" y="321045"/>
                </a:cubicBezTo>
                <a:cubicBezTo>
                  <a:pt x="-17239" y="186548"/>
                  <a:pt x="6977" y="15736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85750" marR="0" lvl="0" indent="-285750" algn="just" defTabSz="1066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 b="1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nivers" panose="020B0503020202020204" pitchFamily="34" charset="0"/>
              </a:rPr>
              <a:t>Quizzes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nivers" panose="020B0503020202020204" pitchFamily="34" charset="0"/>
              </a:rPr>
              <a:t>= 10% of final grade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76F7C-F626-C26B-9BFD-98765AC47361}"/>
              </a:ext>
            </a:extLst>
          </p:cNvPr>
          <p:cNvSpPr txBox="1"/>
          <p:nvPr/>
        </p:nvSpPr>
        <p:spPr>
          <a:xfrm>
            <a:off x="6262573" y="3460358"/>
            <a:ext cx="2827209" cy="321045"/>
          </a:xfrm>
          <a:custGeom>
            <a:avLst/>
            <a:gdLst>
              <a:gd name="csX0" fmla="*/ 0 w 2827209"/>
              <a:gd name="csY0" fmla="*/ 0 h 321045"/>
              <a:gd name="csX1" fmla="*/ 537170 w 2827209"/>
              <a:gd name="csY1" fmla="*/ 0 h 321045"/>
              <a:gd name="csX2" fmla="*/ 1017795 w 2827209"/>
              <a:gd name="csY2" fmla="*/ 0 h 321045"/>
              <a:gd name="csX3" fmla="*/ 1639781 w 2827209"/>
              <a:gd name="csY3" fmla="*/ 0 h 321045"/>
              <a:gd name="csX4" fmla="*/ 2176951 w 2827209"/>
              <a:gd name="csY4" fmla="*/ 0 h 321045"/>
              <a:gd name="csX5" fmla="*/ 2827209 w 2827209"/>
              <a:gd name="csY5" fmla="*/ 0 h 321045"/>
              <a:gd name="csX6" fmla="*/ 2827209 w 2827209"/>
              <a:gd name="csY6" fmla="*/ 321045 h 321045"/>
              <a:gd name="csX7" fmla="*/ 2261767 w 2827209"/>
              <a:gd name="csY7" fmla="*/ 321045 h 321045"/>
              <a:gd name="csX8" fmla="*/ 1639781 w 2827209"/>
              <a:gd name="csY8" fmla="*/ 321045 h 321045"/>
              <a:gd name="csX9" fmla="*/ 1159156 w 2827209"/>
              <a:gd name="csY9" fmla="*/ 321045 h 321045"/>
              <a:gd name="csX10" fmla="*/ 593714 w 2827209"/>
              <a:gd name="csY10" fmla="*/ 321045 h 321045"/>
              <a:gd name="csX11" fmla="*/ 0 w 2827209"/>
              <a:gd name="csY11" fmla="*/ 321045 h 321045"/>
              <a:gd name="csX12" fmla="*/ 0 w 2827209"/>
              <a:gd name="csY12" fmla="*/ 0 h 321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2827209" h="321045" extrusionOk="0">
                <a:moveTo>
                  <a:pt x="0" y="0"/>
                </a:moveTo>
                <a:cubicBezTo>
                  <a:pt x="217295" y="-45770"/>
                  <a:pt x="326213" y="17838"/>
                  <a:pt x="537170" y="0"/>
                </a:cubicBezTo>
                <a:cubicBezTo>
                  <a:pt x="748127" y="-17838"/>
                  <a:pt x="800514" y="52499"/>
                  <a:pt x="1017795" y="0"/>
                </a:cubicBezTo>
                <a:cubicBezTo>
                  <a:pt x="1235076" y="-52499"/>
                  <a:pt x="1390638" y="36436"/>
                  <a:pt x="1639781" y="0"/>
                </a:cubicBezTo>
                <a:cubicBezTo>
                  <a:pt x="1888924" y="-36436"/>
                  <a:pt x="2049351" y="53847"/>
                  <a:pt x="2176951" y="0"/>
                </a:cubicBezTo>
                <a:cubicBezTo>
                  <a:pt x="2304551" y="-53847"/>
                  <a:pt x="2644176" y="51499"/>
                  <a:pt x="2827209" y="0"/>
                </a:cubicBezTo>
                <a:cubicBezTo>
                  <a:pt x="2855689" y="93360"/>
                  <a:pt x="2796123" y="183483"/>
                  <a:pt x="2827209" y="321045"/>
                </a:cubicBezTo>
                <a:cubicBezTo>
                  <a:pt x="2551685" y="370516"/>
                  <a:pt x="2416015" y="306964"/>
                  <a:pt x="2261767" y="321045"/>
                </a:cubicBezTo>
                <a:cubicBezTo>
                  <a:pt x="2107519" y="335126"/>
                  <a:pt x="1897643" y="269793"/>
                  <a:pt x="1639781" y="321045"/>
                </a:cubicBezTo>
                <a:cubicBezTo>
                  <a:pt x="1381919" y="372297"/>
                  <a:pt x="1369491" y="299188"/>
                  <a:pt x="1159156" y="321045"/>
                </a:cubicBezTo>
                <a:cubicBezTo>
                  <a:pt x="948821" y="342902"/>
                  <a:pt x="772364" y="274281"/>
                  <a:pt x="593714" y="321045"/>
                </a:cubicBezTo>
                <a:cubicBezTo>
                  <a:pt x="415064" y="367809"/>
                  <a:pt x="172396" y="312084"/>
                  <a:pt x="0" y="321045"/>
                </a:cubicBezTo>
                <a:cubicBezTo>
                  <a:pt x="-22573" y="236672"/>
                  <a:pt x="12293" y="92540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85750" marR="0" lvl="0" indent="-285750" algn="just" defTabSz="1066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 b="1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Hard copy submissions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B51522-2964-5E05-934F-FB97D0E60BD3}"/>
              </a:ext>
            </a:extLst>
          </p:cNvPr>
          <p:cNvSpPr txBox="1"/>
          <p:nvPr/>
        </p:nvSpPr>
        <p:spPr>
          <a:xfrm>
            <a:off x="6262573" y="3082213"/>
            <a:ext cx="5302635" cy="33006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85750" marR="0" lvl="0" indent="-285750" algn="just" defTabSz="1066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 b="1"/>
            </a:pPr>
            <a:r>
              <a:rPr lang="en-US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Quiz Scope: Current Class + One Previous Class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10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10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22" grpId="0" animBg="1"/>
      <p:bldP spid="23" grpId="0" animBg="1"/>
      <p:bldP spid="29" grpId="0" animBg="1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8EBF6-6EC0-9158-6689-ABCB0569D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2D7A5-9DF8-F0FF-30BD-5608AAE49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sz="1800" dirty="0">
                <a:solidFill>
                  <a:srgbClr val="7030A0"/>
                </a:solidFill>
              </a:rPr>
              <a:t>MODULE 3</a:t>
            </a:r>
            <a:br>
              <a:rPr lang="en-IN" sz="1800" dirty="0">
                <a:solidFill>
                  <a:srgbClr val="C00000"/>
                </a:solidFill>
              </a:rPr>
            </a:br>
            <a:r>
              <a:rPr lang="en-US" sz="66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Action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Spaces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C2816-947F-FFE7-0E11-538E705E1AA1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Discrete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versus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 Continuous</a:t>
            </a:r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digital balance scale using circles">
            <a:extLst>
              <a:ext uri="{FF2B5EF4-FFF2-40B4-BE49-F238E27FC236}">
                <a16:creationId xmlns:a16="http://schemas.microsoft.com/office/drawing/2014/main" id="{DB7B24AA-5FE5-6D53-507E-299E0286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90" r="21772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3C594-3EF1-CF20-1CAC-2BB6B9F27D9E}"/>
              </a:ext>
            </a:extLst>
          </p:cNvPr>
          <p:cNvSpPr txBox="1"/>
          <p:nvPr/>
        </p:nvSpPr>
        <p:spPr>
          <a:xfrm>
            <a:off x="828327" y="569617"/>
            <a:ext cx="4991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SECTION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Single-Person Decision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FC0BF-9A0C-3DF9-E394-E5859FF189D7}"/>
              </a:ext>
            </a:extLst>
          </p:cNvPr>
          <p:cNvSpPr txBox="1"/>
          <p:nvPr/>
        </p:nvSpPr>
        <p:spPr>
          <a:xfrm>
            <a:off x="838199" y="1513943"/>
            <a:ext cx="44196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TOPIC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Rational Choice Paradigm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062B8-95D1-3131-26CE-F70D62321873}"/>
              </a:ext>
            </a:extLst>
          </p:cNvPr>
          <p:cNvSpPr txBox="1"/>
          <p:nvPr/>
        </p:nvSpPr>
        <p:spPr>
          <a:xfrm>
            <a:off x="847377" y="2218109"/>
            <a:ext cx="482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MODULE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Actions, Outcomes, &amp; Preferences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MODULE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The Payoff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629527-3F55-8712-CB20-2E9DAEA24F6A}"/>
                  </a:ext>
                </a:extLst>
              </p:cNvPr>
              <p:cNvSpPr txBox="1"/>
              <p:nvPr/>
            </p:nvSpPr>
            <p:spPr>
              <a:xfrm>
                <a:off x="828326" y="5546616"/>
                <a:ext cx="5143849" cy="10286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PROPOSITION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: If the set of outcomes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is </a:t>
                </a:r>
                <a:r>
                  <a:rPr kumimoji="0" lang="en-US" sz="18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finite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, then any rational preference relation over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can be represented by a payoff function.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629527-3F55-8712-CB20-2E9DAEA24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6" y="5546616"/>
                <a:ext cx="5143849" cy="1028695"/>
              </a:xfrm>
              <a:prstGeom prst="rect">
                <a:avLst/>
              </a:prstGeom>
              <a:blipFill>
                <a:blip r:embed="rId3"/>
                <a:stretch>
                  <a:fillRect l="-1066" t="-2959" r="-10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99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1241B"/>
      </a:dk2>
      <a:lt2>
        <a:srgbClr val="F0F3F2"/>
      </a:lt2>
      <a:accent1>
        <a:srgbClr val="C34D6A"/>
      </a:accent1>
      <a:accent2>
        <a:srgbClr val="B13B8A"/>
      </a:accent2>
      <a:accent3>
        <a:srgbClr val="B94DC3"/>
      </a:accent3>
      <a:accent4>
        <a:srgbClr val="763BB1"/>
      </a:accent4>
      <a:accent5>
        <a:srgbClr val="564DC3"/>
      </a:accent5>
      <a:accent6>
        <a:srgbClr val="3B62B1"/>
      </a:accent6>
      <a:hlink>
        <a:srgbClr val="785DC9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10670</TotalTime>
  <Words>1561</Words>
  <Application>Microsoft Office PowerPoint</Application>
  <PresentationFormat>Widescreen</PresentationFormat>
  <Paragraphs>441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Aptos</vt:lpstr>
      <vt:lpstr>Aptos Display</vt:lpstr>
      <vt:lpstr>Arial</vt:lpstr>
      <vt:lpstr>Bradley Hand ITC</vt:lpstr>
      <vt:lpstr>Calibri</vt:lpstr>
      <vt:lpstr>Calibri Light</vt:lpstr>
      <vt:lpstr>Cambria Math</vt:lpstr>
      <vt:lpstr>Copperplate Gothic Bold</vt:lpstr>
      <vt:lpstr>Russo One</vt:lpstr>
      <vt:lpstr>Segoe Script</vt:lpstr>
      <vt:lpstr>Times New Roman</vt:lpstr>
      <vt:lpstr>Univers</vt:lpstr>
      <vt:lpstr>Univers Condensed</vt:lpstr>
      <vt:lpstr>Wingdings</vt:lpstr>
      <vt:lpstr>Office Theme</vt:lpstr>
      <vt:lpstr>RetrospectVTI</vt:lpstr>
      <vt:lpstr>1_Office Theme</vt:lpstr>
      <vt:lpstr>SECTION  1  The Single-Person Decision Problem</vt:lpstr>
      <vt:lpstr>Rational Preference Relations</vt:lpstr>
      <vt:lpstr>MODULE 2 The Payoff Function</vt:lpstr>
      <vt:lpstr>The Single-Person Decision Problem</vt:lpstr>
      <vt:lpstr>The Payoff Function: Ranking Actions</vt:lpstr>
      <vt:lpstr>The Payoff Function: Ranking Actions</vt:lpstr>
      <vt:lpstr>A Decision Problem: Ordering Food</vt:lpstr>
      <vt:lpstr>Logistics Exams and Grading Scheme</vt:lpstr>
      <vt:lpstr>MODULE 3 Action Spaces</vt:lpstr>
      <vt:lpstr>Actions, Outcomes, &amp; Preferences</vt:lpstr>
      <vt:lpstr>Discrete Action Spaces</vt:lpstr>
      <vt:lpstr>Continuous Action Spaces</vt:lpstr>
      <vt:lpstr>Optimal Coffee Consumption</vt:lpstr>
      <vt:lpstr>SOLVING THE DECISION PROBLEM The First-Order Condition</vt:lpstr>
      <vt:lpstr>MODULE 4 Decision Trees</vt:lpstr>
      <vt:lpstr>A Decision Tree</vt:lpstr>
      <vt:lpstr>MODULE 5 A Rational Player</vt:lpstr>
      <vt:lpstr>Homo economicus</vt:lpstr>
      <vt:lpstr>Homo erraticus</vt:lpstr>
      <vt:lpstr>COGNITIVE BIASES The Decoy Effect</vt:lpstr>
      <vt:lpstr>A Decision Problem: Ordering Food</vt:lpstr>
      <vt:lpstr>COGNITIVE BIASES The Anchoring Effect</vt:lpstr>
      <vt:lpstr>Logistics Exams and Grading Scheme</vt:lpstr>
      <vt:lpstr>COGNITIVE BIASES The Framing Effect</vt:lpstr>
      <vt:lpstr>More Cognitive Biases…</vt:lpstr>
      <vt:lpstr>Rational Choice Assumptions</vt:lpstr>
      <vt:lpstr>A Rational Player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 Parag D. Pawar</dc:creator>
  <cp:lastModifiedBy>Dr Parag D. Pawar</cp:lastModifiedBy>
  <cp:revision>8</cp:revision>
  <dcterms:created xsi:type="dcterms:W3CDTF">2024-10-23T01:19:00Z</dcterms:created>
  <dcterms:modified xsi:type="dcterms:W3CDTF">2026-01-20T12:51:41Z</dcterms:modified>
</cp:coreProperties>
</file>